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notesMasterIdLst>
    <p:notesMasterId r:id="rId63"/>
  </p:notesMasterIdLst>
  <p:sldIdLst>
    <p:sldId id="257" r:id="rId2"/>
    <p:sldId id="315" r:id="rId3"/>
    <p:sldId id="317" r:id="rId4"/>
    <p:sldId id="318" r:id="rId5"/>
    <p:sldId id="319" r:id="rId6"/>
    <p:sldId id="320" r:id="rId7"/>
    <p:sldId id="355" r:id="rId8"/>
    <p:sldId id="321" r:id="rId9"/>
    <p:sldId id="322" r:id="rId10"/>
    <p:sldId id="260" r:id="rId11"/>
    <p:sldId id="324" r:id="rId12"/>
    <p:sldId id="323" r:id="rId13"/>
    <p:sldId id="326" r:id="rId14"/>
    <p:sldId id="353" r:id="rId15"/>
    <p:sldId id="328" r:id="rId16"/>
    <p:sldId id="329" r:id="rId17"/>
    <p:sldId id="330" r:id="rId18"/>
    <p:sldId id="332" r:id="rId19"/>
    <p:sldId id="333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49" r:id="rId34"/>
    <p:sldId id="350" r:id="rId35"/>
    <p:sldId id="351" r:id="rId36"/>
    <p:sldId id="352" r:id="rId37"/>
    <p:sldId id="312" r:id="rId38"/>
    <p:sldId id="369" r:id="rId39"/>
    <p:sldId id="265" r:id="rId40"/>
    <p:sldId id="261" r:id="rId41"/>
    <p:sldId id="262" r:id="rId42"/>
    <p:sldId id="263" r:id="rId43"/>
    <p:sldId id="280" r:id="rId44"/>
    <p:sldId id="279" r:id="rId45"/>
    <p:sldId id="272" r:id="rId46"/>
    <p:sldId id="273" r:id="rId47"/>
    <p:sldId id="306" r:id="rId48"/>
    <p:sldId id="307" r:id="rId49"/>
    <p:sldId id="287" r:id="rId50"/>
    <p:sldId id="288" r:id="rId51"/>
    <p:sldId id="291" r:id="rId52"/>
    <p:sldId id="367" r:id="rId53"/>
    <p:sldId id="368" r:id="rId54"/>
    <p:sldId id="359" r:id="rId55"/>
    <p:sldId id="360" r:id="rId56"/>
    <p:sldId id="361" r:id="rId57"/>
    <p:sldId id="362" r:id="rId58"/>
    <p:sldId id="363" r:id="rId59"/>
    <p:sldId id="364" r:id="rId60"/>
    <p:sldId id="365" r:id="rId61"/>
    <p:sldId id="366" r:id="rId62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76"/>
    <a:srgbClr val="72002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46" autoAdjust="0"/>
  </p:normalViewPr>
  <p:slideViewPr>
    <p:cSldViewPr showGuides="1">
      <p:cViewPr>
        <p:scale>
          <a:sx n="50" d="100"/>
          <a:sy n="50" d="100"/>
        </p:scale>
        <p:origin x="-3300" y="-1320"/>
      </p:cViewPr>
      <p:guideLst>
        <p:guide orient="horz" pos="1797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3B04A8-F7B6-404E-B056-C90E02C43A80}" type="datetimeFigureOut">
              <a:rPr lang="en-US"/>
              <a:pPr>
                <a:defRPr/>
              </a:pPr>
              <a:t>2/27/2018</a:t>
            </a:fld>
            <a:endParaRPr lang="en-US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en-US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12C1C6-75EF-4316-B6D0-DB62E3022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05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90008E-FDA1-40C4-A44C-A51179642C90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AU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E2ACF3-48C6-446B-8E22-FD2DB655D2ED}" type="slidenum">
              <a:rPr lang="en-AU" altLang="tr-TR"/>
              <a:pPr>
                <a:defRPr/>
              </a:pPr>
              <a:t>12</a:t>
            </a:fld>
            <a:endParaRPr lang="en-AU" altLang="tr-TR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8FD301-1204-47E2-9E95-4E5BD213C9D2}" type="slidenum">
              <a:rPr lang="en-AU" altLang="tr-TR"/>
              <a:pPr>
                <a:defRPr/>
              </a:pPr>
              <a:t>16</a:t>
            </a:fld>
            <a:endParaRPr lang="en-AU" altLang="tr-TR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EF0C26-279D-45A1-8268-8D6E5E216A99}" type="slidenum">
              <a:rPr lang="en-AU" altLang="tr-TR"/>
              <a:pPr>
                <a:defRPr/>
              </a:pPr>
              <a:t>19</a:t>
            </a:fld>
            <a:endParaRPr lang="en-AU" altLang="tr-TR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E76AD-8361-4D38-A43B-89A4395AE193}" type="datetimeFigureOut">
              <a:rPr lang="tr-TR"/>
              <a:pPr>
                <a:defRPr/>
              </a:pPr>
              <a:t>27.02.2018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FB13A-ECD0-4D5A-8DDB-45C9D6CFAB7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025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99E2E-EBA6-4654-BD90-E26D38A365FA}" type="datetimeFigureOut">
              <a:rPr lang="tr-TR"/>
              <a:pPr>
                <a:defRPr/>
              </a:pPr>
              <a:t>27.02.2018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3D91A-86FE-40C5-85AE-67B5AA2C7D4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5420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1EE8-8CC1-4153-A7BB-FC0F6C90ED56}" type="datetimeFigureOut">
              <a:rPr lang="tr-TR"/>
              <a:pPr>
                <a:defRPr/>
              </a:pPr>
              <a:t>27.02.2018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056DC-EA7C-48F8-8DF5-C13FE7BAB4C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7668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193C2-1AFC-434C-B9F1-3C6A5D23C224}" type="slidenum">
              <a:rPr lang="en-AU" altLang="tr-TR"/>
              <a:pPr>
                <a:defRPr/>
              </a:pPr>
              <a:t>‹#›</a:t>
            </a:fld>
            <a:endParaRPr lang="en-AU" altLang="tr-TR"/>
          </a:p>
        </p:txBody>
      </p:sp>
    </p:spTree>
    <p:extLst>
      <p:ext uri="{BB962C8B-B14F-4D97-AF65-F5344CB8AC3E}">
        <p14:creationId xmlns:p14="http://schemas.microsoft.com/office/powerpoint/2010/main" val="268904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D396D-7CD6-4B20-B9C1-F407089A8B9A}" type="datetimeFigureOut">
              <a:rPr lang="tr-TR"/>
              <a:pPr>
                <a:defRPr/>
              </a:pPr>
              <a:t>27.02.2018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7DD28-EBC0-46B6-9307-C99C32775B3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706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FFF4C-1105-4F18-8892-6CCAECA9F425}" type="datetimeFigureOut">
              <a:rPr lang="tr-TR"/>
              <a:pPr>
                <a:defRPr/>
              </a:pPr>
              <a:t>27.02.2018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157E-E610-4F11-937D-AE0B44EA60C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179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6FDE0-B54C-442C-984C-93720169614C}" type="datetimeFigureOut">
              <a:rPr lang="tr-TR"/>
              <a:pPr>
                <a:defRPr/>
              </a:pPr>
              <a:t>27.02.2018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05FCD-F3EA-443A-A3D1-C910044C9FD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2182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C476F-3788-47E2-9113-D63C72ADFD05}" type="datetimeFigureOut">
              <a:rPr lang="tr-TR"/>
              <a:pPr>
                <a:defRPr/>
              </a:pPr>
              <a:t>27.02.2018</a:t>
            </a:fld>
            <a:endParaRPr lang="tr-TR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F0D92-AE99-4ABE-9B19-CDE1803B5B1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408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32CC-BFAD-405E-B00C-9C54E880F1F4}" type="datetimeFigureOut">
              <a:rPr lang="tr-TR"/>
              <a:pPr>
                <a:defRPr/>
              </a:pPr>
              <a:t>27.02.2018</a:t>
            </a:fld>
            <a:endParaRPr lang="tr-TR"/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A4E58-9B46-43E5-926F-90C01E7115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4780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0F07B-13AB-41F3-A150-3DBCE409A7E4}" type="datetimeFigureOut">
              <a:rPr lang="tr-TR"/>
              <a:pPr>
                <a:defRPr/>
              </a:pPr>
              <a:t>27.02.2018</a:t>
            </a:fld>
            <a:endParaRPr lang="tr-TR"/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4AD4C-91BF-48AE-A01A-5CA92BBE207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66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028C1-3FDE-4075-9D8E-848967F88867}" type="datetimeFigureOut">
              <a:rPr lang="tr-TR"/>
              <a:pPr>
                <a:defRPr/>
              </a:pPr>
              <a:t>27.02.2018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CBA8-040B-44D6-B009-CDE2B8BAF4E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786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C67AB-6F5C-4CA8-9811-32843060D0C3}" type="datetimeFigureOut">
              <a:rPr lang="tr-TR"/>
              <a:pPr>
                <a:defRPr/>
              </a:pPr>
              <a:t>27.02.2018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63635-A21B-4901-9F75-1E2AE11F72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0210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B5E4D28-B1B3-45CC-96BE-32DDB041625D}" type="datetimeFigureOut">
              <a:rPr lang="tr-TR"/>
              <a:pPr>
                <a:defRPr/>
              </a:pPr>
              <a:t>27.02.2018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A67D71-EDB7-4E66-B7AF-7C1219A4986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Documents%20and%20Settings\casper%20computer\Desktop\krioterapi\24432.AVI" TargetMode="External"/><Relationship Id="rId1" Type="http://schemas.openxmlformats.org/officeDocument/2006/relationships/video" Target="file:///C:\Documents%20and%20Settings\casper%20computer\Desktop\krioterapi\VASO.AVI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casper%20computer\Desktop\krioterapi\2434B.AVI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754438"/>
            <a:ext cx="8229600" cy="3059112"/>
          </a:xfrm>
        </p:spPr>
        <p:txBody>
          <a:bodyPr rtlCol="0">
            <a:normAutofit/>
          </a:bodyPr>
          <a:lstStyle/>
          <a:p>
            <a:pPr marL="448056" indent="-384048" eaLnBrk="1" fontAlgn="auto" hangingPunct="1">
              <a:spcAft>
                <a:spcPts val="0"/>
              </a:spcAft>
              <a:buClr>
                <a:srgbClr val="002776"/>
              </a:buClr>
              <a:buFont typeface="Wingdings" pitchFamily="2" charset="2"/>
              <a:buChar char="Ø"/>
              <a:defRPr/>
            </a:pP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</a:rPr>
              <a:t>Yunanca </a:t>
            </a:r>
            <a:r>
              <a:rPr lang="tr-TR" sz="2800" b="1" dirty="0" err="1" smtClean="0">
                <a:solidFill>
                  <a:schemeClr val="accent6">
                    <a:lumMod val="75000"/>
                  </a:schemeClr>
                </a:solidFill>
              </a:rPr>
              <a:t>kriyos</a:t>
            </a: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2800" b="1" i="1" dirty="0" smtClean="0">
                <a:solidFill>
                  <a:schemeClr val="accent6">
                    <a:lumMod val="75000"/>
                  </a:schemeClr>
                </a:solidFill>
              </a:rPr>
              <a:t>(buz gibi, donmuş)</a:t>
            </a: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</a:rPr>
              <a:t> ve terapi kelimelerinden oluşmuştur.</a:t>
            </a:r>
          </a:p>
          <a:p>
            <a:pPr marL="448056" indent="-384048" eaLnBrk="1" fontAlgn="auto" hangingPunct="1">
              <a:spcAft>
                <a:spcPts val="0"/>
              </a:spcAft>
              <a:buClr>
                <a:srgbClr val="002776"/>
              </a:buClr>
              <a:buFont typeface="Wingdings" pitchFamily="2" charset="2"/>
              <a:buChar char="Ø"/>
              <a:defRPr/>
            </a:pPr>
            <a:endParaRPr lang="tr-TR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48056" indent="-384048" eaLnBrk="1" fontAlgn="auto" hangingPunct="1">
              <a:spcAft>
                <a:spcPts val="0"/>
              </a:spcAft>
              <a:buClr>
                <a:srgbClr val="002776"/>
              </a:buClr>
              <a:buFont typeface="Wingdings" pitchFamily="2" charset="2"/>
              <a:buChar char="Ø"/>
              <a:defRPr/>
            </a:pP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</a:rPr>
              <a:t>«Düşük ısı uygulayarak tedavi etmek»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2" r="6786"/>
          <a:stretch>
            <a:fillRect/>
          </a:stretch>
        </p:blipFill>
        <p:spPr bwMode="auto">
          <a:xfrm>
            <a:off x="3419475" y="1628775"/>
            <a:ext cx="18049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Başlık"/>
          <p:cNvSpPr txBox="1">
            <a:spLocks/>
          </p:cNvSpPr>
          <p:nvPr/>
        </p:nvSpPr>
        <p:spPr bwMode="auto">
          <a:xfrm>
            <a:off x="457200" y="4222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84632" eaLnBrk="1" fontAlgn="auto" hangingPunct="1">
              <a:spcAft>
                <a:spcPts val="0"/>
              </a:spcAft>
              <a:defRPr/>
            </a:pPr>
            <a:r>
              <a:rPr lang="tr-TR" sz="5400" b="1" dirty="0" err="1" smtClean="0">
                <a:solidFill>
                  <a:schemeClr val="accent6">
                    <a:lumMod val="75000"/>
                  </a:schemeClr>
                </a:solidFill>
              </a:rPr>
              <a:t>Kriyoterapi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3962400"/>
            <a:ext cx="9144000" cy="2895600"/>
          </a:xfrm>
          <a:prstGeom prst="rect">
            <a:avLst/>
          </a:prstGeom>
          <a:solidFill>
            <a:srgbClr val="FF734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Century Gothic" pitchFamily="34" charset="0"/>
            </a:endParaRP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2286000" y="2847975"/>
            <a:ext cx="1828800" cy="1905000"/>
            <a:chOff x="1104" y="2640"/>
            <a:chExt cx="1152" cy="1200"/>
          </a:xfrm>
        </p:grpSpPr>
        <p:sp>
          <p:nvSpPr>
            <p:cNvPr id="13334" name="Oval 4"/>
            <p:cNvSpPr>
              <a:spLocks noChangeArrowheads="1"/>
            </p:cNvSpPr>
            <p:nvPr/>
          </p:nvSpPr>
          <p:spPr bwMode="auto">
            <a:xfrm>
              <a:off x="1104" y="2640"/>
              <a:ext cx="1152" cy="1200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tr-TR" sz="1800">
                <a:latin typeface="Century Gothic" pitchFamily="34" charset="0"/>
              </a:endParaRPr>
            </a:p>
          </p:txBody>
        </p:sp>
        <p:sp>
          <p:nvSpPr>
            <p:cNvPr id="13335" name="Oval 5"/>
            <p:cNvSpPr>
              <a:spLocks noChangeArrowheads="1"/>
            </p:cNvSpPr>
            <p:nvPr/>
          </p:nvSpPr>
          <p:spPr bwMode="auto">
            <a:xfrm>
              <a:off x="1200" y="2736"/>
              <a:ext cx="960" cy="1008"/>
            </a:xfrm>
            <a:prstGeom prst="ellipse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tr-TR" sz="1800">
                <a:latin typeface="Century Gothic" pitchFamily="34" charset="0"/>
              </a:endParaRPr>
            </a:p>
          </p:txBody>
        </p:sp>
        <p:sp>
          <p:nvSpPr>
            <p:cNvPr id="13336" name="Oval 6"/>
            <p:cNvSpPr>
              <a:spLocks noChangeArrowheads="1"/>
            </p:cNvSpPr>
            <p:nvPr/>
          </p:nvSpPr>
          <p:spPr bwMode="auto">
            <a:xfrm>
              <a:off x="1266" y="2796"/>
              <a:ext cx="816" cy="891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tr-TR" sz="1800">
                <a:latin typeface="Century Gothic" pitchFamily="34" charset="0"/>
              </a:endParaRPr>
            </a:p>
          </p:txBody>
        </p:sp>
      </p:grpSp>
      <p:grpSp>
        <p:nvGrpSpPr>
          <p:cNvPr id="13316" name="Group 7"/>
          <p:cNvGrpSpPr>
            <a:grpSpLocks/>
          </p:cNvGrpSpPr>
          <p:nvPr/>
        </p:nvGrpSpPr>
        <p:grpSpPr bwMode="auto">
          <a:xfrm>
            <a:off x="5867400" y="2852738"/>
            <a:ext cx="1828800" cy="1905000"/>
            <a:chOff x="1104" y="2640"/>
            <a:chExt cx="1152" cy="1200"/>
          </a:xfrm>
        </p:grpSpPr>
        <p:sp>
          <p:nvSpPr>
            <p:cNvPr id="13331" name="Oval 8"/>
            <p:cNvSpPr>
              <a:spLocks noChangeArrowheads="1"/>
            </p:cNvSpPr>
            <p:nvPr/>
          </p:nvSpPr>
          <p:spPr bwMode="auto">
            <a:xfrm>
              <a:off x="1104" y="2640"/>
              <a:ext cx="1152" cy="1200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tr-TR" sz="1800">
                <a:latin typeface="Century Gothic" pitchFamily="34" charset="0"/>
              </a:endParaRPr>
            </a:p>
          </p:txBody>
        </p:sp>
        <p:sp>
          <p:nvSpPr>
            <p:cNvPr id="13332" name="Oval 9"/>
            <p:cNvSpPr>
              <a:spLocks noChangeArrowheads="1"/>
            </p:cNvSpPr>
            <p:nvPr/>
          </p:nvSpPr>
          <p:spPr bwMode="auto">
            <a:xfrm>
              <a:off x="1200" y="2736"/>
              <a:ext cx="960" cy="1008"/>
            </a:xfrm>
            <a:prstGeom prst="ellipse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tr-TR" sz="1800">
                <a:latin typeface="Century Gothic" pitchFamily="34" charset="0"/>
              </a:endParaRPr>
            </a:p>
          </p:txBody>
        </p:sp>
        <p:sp>
          <p:nvSpPr>
            <p:cNvPr id="13333" name="Oval 10"/>
            <p:cNvSpPr>
              <a:spLocks noChangeArrowheads="1"/>
            </p:cNvSpPr>
            <p:nvPr/>
          </p:nvSpPr>
          <p:spPr bwMode="auto">
            <a:xfrm>
              <a:off x="1266" y="2796"/>
              <a:ext cx="816" cy="891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tr-TR" sz="1800">
                <a:latin typeface="Century Gothic" pitchFamily="34" charset="0"/>
              </a:endParaRPr>
            </a:p>
          </p:txBody>
        </p:sp>
      </p:grpSp>
      <p:sp>
        <p:nvSpPr>
          <p:cNvPr id="13317" name="Rectangle 11"/>
          <p:cNvSpPr>
            <a:spLocks noChangeArrowheads="1"/>
          </p:cNvSpPr>
          <p:nvPr/>
        </p:nvSpPr>
        <p:spPr bwMode="auto">
          <a:xfrm>
            <a:off x="0" y="0"/>
            <a:ext cx="9144000" cy="3962400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Century Gothic" pitchFamily="34" charset="0"/>
            </a:endParaRPr>
          </a:p>
        </p:txBody>
      </p:sp>
      <p:sp>
        <p:nvSpPr>
          <p:cNvPr id="530444" name="AutoShape 12"/>
          <p:cNvSpPr>
            <a:spLocks noChangeArrowheads="1"/>
          </p:cNvSpPr>
          <p:nvPr/>
        </p:nvSpPr>
        <p:spPr bwMode="auto">
          <a:xfrm>
            <a:off x="3157538" y="3581400"/>
            <a:ext cx="1524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13319" name="Group 13"/>
          <p:cNvGrpSpPr>
            <a:grpSpLocks/>
          </p:cNvGrpSpPr>
          <p:nvPr/>
        </p:nvGrpSpPr>
        <p:grpSpPr bwMode="auto">
          <a:xfrm>
            <a:off x="2938463" y="1338263"/>
            <a:ext cx="609600" cy="2238375"/>
            <a:chOff x="3696" y="816"/>
            <a:chExt cx="384" cy="1410"/>
          </a:xfrm>
        </p:grpSpPr>
        <p:sp>
          <p:nvSpPr>
            <p:cNvPr id="13327" name="Rectangle 14" descr="%80"/>
            <p:cNvSpPr>
              <a:spLocks noChangeArrowheads="1"/>
            </p:cNvSpPr>
            <p:nvPr/>
          </p:nvSpPr>
          <p:spPr bwMode="auto">
            <a:xfrm>
              <a:off x="3696" y="1435"/>
              <a:ext cx="384" cy="624"/>
            </a:xfrm>
            <a:prstGeom prst="rect">
              <a:avLst/>
            </a:prstGeom>
            <a:pattFill prst="pct80">
              <a:fgClr>
                <a:srgbClr val="CC6600"/>
              </a:fgClr>
              <a:bgClr>
                <a:schemeClr val="hlink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tr-TR" sz="1800">
                <a:latin typeface="Century Gothic" pitchFamily="34" charset="0"/>
              </a:endParaRPr>
            </a:p>
          </p:txBody>
        </p:sp>
        <p:sp>
          <p:nvSpPr>
            <p:cNvPr id="13328" name="Rectangle 15" descr="%80"/>
            <p:cNvSpPr>
              <a:spLocks noChangeArrowheads="1"/>
            </p:cNvSpPr>
            <p:nvPr/>
          </p:nvSpPr>
          <p:spPr bwMode="auto">
            <a:xfrm>
              <a:off x="3771" y="2042"/>
              <a:ext cx="240" cy="96"/>
            </a:xfrm>
            <a:prstGeom prst="rect">
              <a:avLst/>
            </a:prstGeom>
            <a:pattFill prst="pct80">
              <a:fgClr>
                <a:srgbClr val="CC6600"/>
              </a:fgClr>
              <a:bgClr>
                <a:schemeClr val="hlink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tr-TR" sz="1800">
                <a:latin typeface="Century Gothic" pitchFamily="34" charset="0"/>
              </a:endParaRPr>
            </a:p>
          </p:txBody>
        </p:sp>
        <p:sp>
          <p:nvSpPr>
            <p:cNvPr id="13329" name="Rectangle 16"/>
            <p:cNvSpPr>
              <a:spLocks noChangeArrowheads="1"/>
            </p:cNvSpPr>
            <p:nvPr/>
          </p:nvSpPr>
          <p:spPr bwMode="auto">
            <a:xfrm>
              <a:off x="3840" y="816"/>
              <a:ext cx="92" cy="624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tr-TR" sz="1800">
                <a:latin typeface="Century Gothic" pitchFamily="34" charset="0"/>
              </a:endParaRPr>
            </a:p>
          </p:txBody>
        </p:sp>
        <p:sp>
          <p:nvSpPr>
            <p:cNvPr id="13330" name="Rectangle 17" descr="%80"/>
            <p:cNvSpPr>
              <a:spLocks noChangeArrowheads="1"/>
            </p:cNvSpPr>
            <p:nvPr/>
          </p:nvSpPr>
          <p:spPr bwMode="auto">
            <a:xfrm>
              <a:off x="3717" y="2130"/>
              <a:ext cx="336" cy="96"/>
            </a:xfrm>
            <a:prstGeom prst="rect">
              <a:avLst/>
            </a:prstGeom>
            <a:pattFill prst="pct80">
              <a:fgClr>
                <a:srgbClr val="CC6600"/>
              </a:fgClr>
              <a:bgClr>
                <a:schemeClr val="hlink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tr-TR" sz="1800">
                <a:latin typeface="Century Gothic" pitchFamily="34" charset="0"/>
              </a:endParaRPr>
            </a:p>
          </p:txBody>
        </p:sp>
      </p:grpSp>
      <p:grpSp>
        <p:nvGrpSpPr>
          <p:cNvPr id="13320" name="Group 18"/>
          <p:cNvGrpSpPr>
            <a:grpSpLocks/>
          </p:cNvGrpSpPr>
          <p:nvPr/>
        </p:nvGrpSpPr>
        <p:grpSpPr bwMode="auto">
          <a:xfrm>
            <a:off x="6524625" y="1447800"/>
            <a:ext cx="473075" cy="2514600"/>
            <a:chOff x="3726" y="912"/>
            <a:chExt cx="298" cy="1584"/>
          </a:xfrm>
        </p:grpSpPr>
        <p:sp>
          <p:nvSpPr>
            <p:cNvPr id="13324" name="Rectangle 19"/>
            <p:cNvSpPr>
              <a:spLocks noChangeArrowheads="1"/>
            </p:cNvSpPr>
            <p:nvPr/>
          </p:nvSpPr>
          <p:spPr bwMode="auto">
            <a:xfrm>
              <a:off x="3804" y="2208"/>
              <a:ext cx="144" cy="28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tr-TR" sz="1800">
                <a:latin typeface="Century Gothic" pitchFamily="34" charset="0"/>
              </a:endParaRPr>
            </a:p>
          </p:txBody>
        </p:sp>
        <p:sp>
          <p:nvSpPr>
            <p:cNvPr id="13325" name="AutoShape 20"/>
            <p:cNvSpPr>
              <a:spLocks noChangeArrowheads="1"/>
            </p:cNvSpPr>
            <p:nvPr/>
          </p:nvSpPr>
          <p:spPr bwMode="auto">
            <a:xfrm rot="24090">
              <a:off x="3726" y="2168"/>
              <a:ext cx="298" cy="4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4 w 21600"/>
                <a:gd name="T13" fmla="*/ 4596 h 21600"/>
                <a:gd name="T14" fmla="*/ 17106 w 21600"/>
                <a:gd name="T15" fmla="*/ 1700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3326" name="Rectangle 21"/>
            <p:cNvSpPr>
              <a:spLocks noChangeArrowheads="1"/>
            </p:cNvSpPr>
            <p:nvPr/>
          </p:nvSpPr>
          <p:spPr bwMode="auto">
            <a:xfrm>
              <a:off x="3732" y="912"/>
              <a:ext cx="291" cy="1267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tr-TR" sz="1800">
                <a:latin typeface="Century Gothic" pitchFamily="34" charset="0"/>
              </a:endParaRPr>
            </a:p>
          </p:txBody>
        </p:sp>
      </p:grpSp>
      <p:sp>
        <p:nvSpPr>
          <p:cNvPr id="13321" name="Text Box 22"/>
          <p:cNvSpPr txBox="1">
            <a:spLocks noChangeArrowheads="1"/>
          </p:cNvSpPr>
          <p:nvPr/>
        </p:nvSpPr>
        <p:spPr bwMode="auto">
          <a:xfrm>
            <a:off x="990600" y="18288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chemeClr val="bg1"/>
                </a:solidFill>
                <a:latin typeface="Century Gothic" pitchFamily="34" charset="0"/>
              </a:rPr>
              <a:t>Açık sprey</a:t>
            </a:r>
            <a:endParaRPr lang="en-US" altLang="tr-TR" sz="180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322" name="Text Box 23"/>
          <p:cNvSpPr txBox="1">
            <a:spLocks noChangeArrowheads="1"/>
          </p:cNvSpPr>
          <p:nvPr/>
        </p:nvSpPr>
        <p:spPr bwMode="auto">
          <a:xfrm>
            <a:off x="4343400" y="1844675"/>
            <a:ext cx="1884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chemeClr val="bg1"/>
                </a:solidFill>
                <a:latin typeface="Century Gothic" pitchFamily="34" charset="0"/>
              </a:rPr>
              <a:t>Kapalı prob</a:t>
            </a:r>
            <a:endParaRPr lang="en-US" altLang="tr-TR" sz="180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30456" name="Rectangle 24"/>
          <p:cNvSpPr>
            <a:spLocks noChangeArrowheads="1"/>
          </p:cNvSpPr>
          <p:nvPr/>
        </p:nvSpPr>
        <p:spPr bwMode="auto">
          <a:xfrm>
            <a:off x="2987675" y="188913"/>
            <a:ext cx="31686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Uygulama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ChangeArrowheads="1"/>
          </p:cNvSpPr>
          <p:nvPr/>
        </p:nvSpPr>
        <p:spPr bwMode="auto">
          <a:xfrm>
            <a:off x="55563" y="3609975"/>
            <a:ext cx="9196387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tr-TR" altLang="tr-TR" sz="2400" dirty="0">
                <a:solidFill>
                  <a:schemeClr val="accent6"/>
                </a:solidFill>
              </a:rPr>
              <a:t> </a:t>
            </a:r>
            <a:endParaRPr lang="tr-TR" altLang="tr-TR" sz="2400" dirty="0">
              <a:solidFill>
                <a:schemeClr val="accent6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tr-TR" altLang="tr-TR" sz="2400" dirty="0">
                <a:solidFill>
                  <a:schemeClr val="accent6"/>
                </a:solidFill>
              </a:rPr>
              <a:t> Donmuş alana </a:t>
            </a:r>
            <a:r>
              <a:rPr lang="tr-TR" altLang="tr-TR" sz="2400" dirty="0" err="1">
                <a:solidFill>
                  <a:schemeClr val="accent6"/>
                </a:solidFill>
              </a:rPr>
              <a:t>kriyolezyon</a:t>
            </a:r>
            <a:r>
              <a:rPr lang="tr-TR" altLang="tr-TR" sz="2400" dirty="0">
                <a:solidFill>
                  <a:schemeClr val="accent6"/>
                </a:solidFill>
              </a:rPr>
              <a:t> </a:t>
            </a:r>
            <a:r>
              <a:rPr lang="tr-TR" altLang="tr-TR" sz="24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(buz topu) </a:t>
            </a:r>
            <a:r>
              <a:rPr lang="tr-TR" altLang="tr-TR" sz="2400" dirty="0">
                <a:solidFill>
                  <a:schemeClr val="accent6"/>
                </a:solidFill>
              </a:rPr>
              <a:t>denir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tr-TR" altLang="tr-TR" sz="2400" dirty="0">
                <a:solidFill>
                  <a:schemeClr val="accent6"/>
                </a:solidFill>
              </a:rPr>
              <a:t> </a:t>
            </a:r>
            <a:r>
              <a:rPr lang="tr-TR" altLang="tr-TR" sz="2400" dirty="0" err="1">
                <a:solidFill>
                  <a:schemeClr val="accent6"/>
                </a:solidFill>
              </a:rPr>
              <a:t>Kriyolezyonun</a:t>
            </a:r>
            <a:r>
              <a:rPr lang="tr-TR" altLang="tr-TR" sz="2400" dirty="0">
                <a:solidFill>
                  <a:schemeClr val="accent6"/>
                </a:solidFill>
              </a:rPr>
              <a:t> şekli sprey ve </a:t>
            </a:r>
            <a:r>
              <a:rPr lang="tr-TR" altLang="tr-TR" sz="2400" dirty="0" err="1">
                <a:solidFill>
                  <a:schemeClr val="accent6"/>
                </a:solidFill>
              </a:rPr>
              <a:t>prob</a:t>
            </a:r>
            <a:r>
              <a:rPr lang="tr-TR" altLang="tr-TR" sz="2400" dirty="0">
                <a:solidFill>
                  <a:schemeClr val="accent6"/>
                </a:solidFill>
              </a:rPr>
              <a:t> uygulamada benzerdir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tr-TR" altLang="tr-TR" sz="2400" dirty="0">
                <a:solidFill>
                  <a:schemeClr val="accent6"/>
                </a:solidFill>
              </a:rPr>
              <a:t> Buz topunun </a:t>
            </a:r>
            <a:r>
              <a:rPr lang="tr-TR" altLang="tr-TR" sz="2400" dirty="0" err="1">
                <a:solidFill>
                  <a:schemeClr val="accent6"/>
                </a:solidFill>
              </a:rPr>
              <a:t>lateral</a:t>
            </a:r>
            <a:r>
              <a:rPr lang="tr-TR" altLang="tr-TR" sz="2400" dirty="0">
                <a:solidFill>
                  <a:schemeClr val="accent6"/>
                </a:solidFill>
              </a:rPr>
              <a:t> genişliği ve derinliği yaklaşık olarak aynıdır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tr-TR" altLang="tr-TR" sz="2400" dirty="0">
                <a:solidFill>
                  <a:schemeClr val="accent6"/>
                </a:solidFill>
              </a:rPr>
              <a:t> Sprey ile </a:t>
            </a:r>
            <a:r>
              <a:rPr lang="tr-TR" altLang="tr-TR" sz="2400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daha kısa sürede</a:t>
            </a:r>
            <a:r>
              <a:rPr lang="tr-TR" altLang="tr-TR" sz="2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altLang="tr-TR" sz="2400" dirty="0">
                <a:solidFill>
                  <a:schemeClr val="accent6"/>
                </a:solidFill>
              </a:rPr>
              <a:t>ve </a:t>
            </a:r>
            <a:r>
              <a:rPr lang="tr-TR" altLang="tr-TR" sz="2400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daha derin soğutma</a:t>
            </a:r>
            <a:r>
              <a:rPr lang="tr-TR" altLang="tr-TR" sz="2400" dirty="0">
                <a:solidFill>
                  <a:schemeClr val="accent6"/>
                </a:solidFill>
              </a:rPr>
              <a:t> sağlanır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tr-TR" altLang="tr-TR" sz="2400" dirty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579587" name="Rectangle 3"/>
          <p:cNvSpPr>
            <a:spLocks noChangeArrowheads="1"/>
          </p:cNvSpPr>
          <p:nvPr/>
        </p:nvSpPr>
        <p:spPr bwMode="auto">
          <a:xfrm>
            <a:off x="3254375" y="260350"/>
            <a:ext cx="2635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altLang="tr-TR" sz="4000" b="1" dirty="0">
                <a:solidFill>
                  <a:schemeClr val="accent6"/>
                </a:solidFill>
              </a:rPr>
              <a:t>Uygulama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5904" r="2274" b="16689"/>
          <a:stretch>
            <a:fillRect/>
          </a:stretch>
        </p:blipFill>
        <p:spPr bwMode="auto">
          <a:xfrm>
            <a:off x="209550" y="1127125"/>
            <a:ext cx="444500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138238"/>
            <a:ext cx="407035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82" name="Picture 2" descr="30  s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483" name="Picture 3" descr="40 s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484" name="Picture 4" descr="50 s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485" name="Picture 5" descr="60 s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486" name="Picture 6" descr="120 s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2987675" y="188913"/>
            <a:ext cx="31686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Uygulama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AutoShape 2"/>
          <p:cNvSpPr>
            <a:spLocks noChangeArrowheads="1"/>
          </p:cNvSpPr>
          <p:nvPr/>
        </p:nvSpPr>
        <p:spPr bwMode="auto">
          <a:xfrm>
            <a:off x="-420688" y="615950"/>
            <a:ext cx="6288088" cy="6269038"/>
          </a:xfrm>
          <a:prstGeom prst="upArrow">
            <a:avLst>
              <a:gd name="adj1" fmla="val 50000"/>
              <a:gd name="adj2" fmla="val 2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80000"/>
              </a:lnSpc>
              <a:buFont typeface="Wingdings" pitchFamily="2" charset="2"/>
              <a:buChar char="ü"/>
              <a:defRPr/>
            </a:pPr>
            <a:r>
              <a:rPr lang="tr-TR" altLang="tr-TR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r-TR" altLang="tr-TR" sz="28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Melanositler</a:t>
            </a:r>
            <a:endParaRPr lang="tr-TR" altLang="tr-TR" sz="2800" dirty="0">
              <a:solidFill>
                <a:schemeClr val="accent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80000"/>
              </a:lnSpc>
              <a:buFont typeface="Wingdings" pitchFamily="2" charset="2"/>
              <a:buChar char="ü"/>
              <a:defRPr/>
            </a:pPr>
            <a:r>
              <a:rPr lang="tr-TR" altLang="tr-TR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Bazal hücreler</a:t>
            </a:r>
          </a:p>
          <a:p>
            <a:pPr>
              <a:lnSpc>
                <a:spcPct val="180000"/>
              </a:lnSpc>
              <a:buFont typeface="Wingdings" pitchFamily="2" charset="2"/>
              <a:buChar char="ü"/>
              <a:defRPr/>
            </a:pPr>
            <a:r>
              <a:rPr lang="tr-TR" altLang="tr-TR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r-TR" altLang="tr-TR" sz="28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Keratinositler</a:t>
            </a:r>
            <a:endParaRPr lang="tr-TR" altLang="tr-TR" sz="2800" dirty="0">
              <a:solidFill>
                <a:schemeClr val="accent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80000"/>
              </a:lnSpc>
              <a:buFont typeface="Wingdings" pitchFamily="2" charset="2"/>
              <a:buChar char="ü"/>
              <a:defRPr/>
            </a:pPr>
            <a:r>
              <a:rPr lang="tr-TR" altLang="tr-TR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r-TR" altLang="tr-TR" sz="28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Konnektif</a:t>
            </a:r>
            <a:r>
              <a:rPr lang="tr-TR" altLang="tr-TR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doku</a:t>
            </a:r>
          </a:p>
          <a:p>
            <a:pPr>
              <a:lnSpc>
                <a:spcPct val="180000"/>
              </a:lnSpc>
              <a:buFont typeface="Wingdings" pitchFamily="2" charset="2"/>
              <a:buChar char="ü"/>
              <a:defRPr/>
            </a:pPr>
            <a:r>
              <a:rPr lang="tr-TR" altLang="tr-TR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r-TR" altLang="tr-TR" sz="28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Nöral</a:t>
            </a:r>
            <a:r>
              <a:rPr lang="tr-TR" altLang="tr-TR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doku</a:t>
            </a:r>
          </a:p>
          <a:p>
            <a:pPr>
              <a:lnSpc>
                <a:spcPct val="180000"/>
              </a:lnSpc>
              <a:buFont typeface="Wingdings" pitchFamily="2" charset="2"/>
              <a:buChar char="ü"/>
              <a:defRPr/>
            </a:pPr>
            <a:r>
              <a:rPr lang="tr-TR" altLang="tr-TR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Damar </a:t>
            </a:r>
            <a:r>
              <a:rPr lang="tr-TR" altLang="tr-TR" sz="28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endoteli</a:t>
            </a:r>
            <a:endParaRPr lang="tr-TR" altLang="tr-TR" sz="2800" dirty="0">
              <a:solidFill>
                <a:schemeClr val="accent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80000"/>
              </a:lnSpc>
              <a:buFont typeface="Wingdings" pitchFamily="2" charset="2"/>
              <a:buNone/>
              <a:defRPr/>
            </a:pPr>
            <a:r>
              <a:rPr lang="tr-TR" altLang="tr-TR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tr-TR" altLang="tr-TR" sz="3200" dirty="0">
              <a:solidFill>
                <a:schemeClr val="accent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4637088" y="2084388"/>
            <a:ext cx="18526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u="sng">
                <a:solidFill>
                  <a:srgbClr val="FF0000"/>
                </a:solidFill>
                <a:latin typeface="Arial" charset="0"/>
              </a:rPr>
              <a:t>Kolay hasarlanır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4751388" y="4903788"/>
            <a:ext cx="16224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u="sng">
                <a:solidFill>
                  <a:srgbClr val="FF0000"/>
                </a:solidFill>
                <a:latin typeface="Arial" charset="0"/>
              </a:rPr>
              <a:t>Zor hasarlanır</a:t>
            </a:r>
          </a:p>
        </p:txBody>
      </p:sp>
      <p:sp>
        <p:nvSpPr>
          <p:cNvPr id="535558" name="Rectangle 6"/>
          <p:cNvSpPr>
            <a:spLocks noChangeArrowheads="1"/>
          </p:cNvSpPr>
          <p:nvPr/>
        </p:nvSpPr>
        <p:spPr bwMode="auto">
          <a:xfrm>
            <a:off x="4932363" y="3089275"/>
            <a:ext cx="3429000" cy="13223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tr-TR" altLang="tr-TR" sz="2000" b="1" i="1">
                <a:solidFill>
                  <a:schemeClr val="accent6"/>
                </a:solidFill>
              </a:rPr>
              <a:t>Soğuk, melanositlerde hızla hasar oluşturur, fibroblastlar ise daha dirençlidir</a:t>
            </a:r>
          </a:p>
        </p:txBody>
      </p:sp>
      <p:sp>
        <p:nvSpPr>
          <p:cNvPr id="535559" name="Rectangle 7"/>
          <p:cNvSpPr>
            <a:spLocks noChangeArrowheads="1"/>
          </p:cNvSpPr>
          <p:nvPr/>
        </p:nvSpPr>
        <p:spPr bwMode="auto">
          <a:xfrm>
            <a:off x="835025" y="333375"/>
            <a:ext cx="7666038" cy="523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tr-TR" altLang="tr-TR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Hücrelerin soğuğa duyarlılıkları farklıdır</a:t>
            </a:r>
          </a:p>
        </p:txBody>
      </p:sp>
      <p:cxnSp>
        <p:nvCxnSpPr>
          <p:cNvPr id="3" name="Düz Ok Bağlayıcısı 2"/>
          <p:cNvCxnSpPr/>
          <p:nvPr/>
        </p:nvCxnSpPr>
        <p:spPr>
          <a:xfrm flipV="1">
            <a:off x="4554538" y="1563688"/>
            <a:ext cx="0" cy="1439862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 flipH="1">
            <a:off x="4562475" y="4445000"/>
            <a:ext cx="9525" cy="1287463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Etki mekanizması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3995737"/>
          </a:xfrm>
        </p:spPr>
        <p:txBody>
          <a:bodyPr rtlCol="0">
            <a:normAutofit/>
          </a:bodyPr>
          <a:lstStyle/>
          <a:p>
            <a:pPr marL="578358" indent="-514350" eaLnBrk="1" fontAlgn="auto" hangingPunct="1">
              <a:spcAft>
                <a:spcPts val="0"/>
              </a:spcAft>
              <a:buClr>
                <a:srgbClr val="002776"/>
              </a:buClr>
              <a:buFont typeface="Wingdings 2"/>
              <a:buNone/>
              <a:defRPr/>
            </a:pPr>
            <a:r>
              <a:rPr lang="tr-TR" sz="2800" b="1" smtClean="0">
                <a:solidFill>
                  <a:schemeClr val="accent6">
                    <a:lumMod val="75000"/>
                  </a:schemeClr>
                </a:solidFill>
              </a:rPr>
              <a:t>Bilinen dört etki </a:t>
            </a: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</a:rPr>
              <a:t>mekanizması vardır:</a:t>
            </a:r>
          </a:p>
          <a:p>
            <a:pPr marL="578358" indent="-514350" eaLnBrk="1" fontAlgn="auto" hangingPunct="1">
              <a:spcAft>
                <a:spcPts val="0"/>
              </a:spcAft>
              <a:buClr>
                <a:srgbClr val="002776"/>
              </a:buClr>
              <a:buFont typeface="Wingdings 2"/>
              <a:buNone/>
              <a:defRPr/>
            </a:pPr>
            <a:endParaRPr lang="tr-TR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78358" indent="-514350" eaLnBrk="1" fontAlgn="auto" hangingPunct="1">
              <a:spcAft>
                <a:spcPts val="0"/>
              </a:spcAft>
              <a:buClr>
                <a:srgbClr val="002776"/>
              </a:buClr>
              <a:buFont typeface="Wingdings" pitchFamily="2" charset="2"/>
              <a:buChar char="Ø"/>
              <a:defRPr/>
            </a:pP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</a:rPr>
              <a:t>Hücre içinde buz kristallerinin oluşması</a:t>
            </a:r>
          </a:p>
          <a:p>
            <a:pPr marL="578358" indent="-514350" eaLnBrk="1" fontAlgn="auto" hangingPunct="1">
              <a:spcAft>
                <a:spcPts val="0"/>
              </a:spcAft>
              <a:buClr>
                <a:srgbClr val="002776"/>
              </a:buClr>
              <a:buFont typeface="Wingdings" pitchFamily="2" charset="2"/>
              <a:buChar char="Ø"/>
              <a:defRPr/>
            </a:pP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</a:rPr>
              <a:t>Hücreler arası boşlukta buz kristallerinin oluşması</a:t>
            </a:r>
          </a:p>
          <a:p>
            <a:pPr marL="578358" indent="-514350" eaLnBrk="1" fontAlgn="auto" hangingPunct="1">
              <a:spcAft>
                <a:spcPts val="0"/>
              </a:spcAft>
              <a:buClr>
                <a:srgbClr val="002776"/>
              </a:buClr>
              <a:buFont typeface="Wingdings" pitchFamily="2" charset="2"/>
              <a:buChar char="Ø"/>
              <a:defRPr/>
            </a:pP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</a:rPr>
              <a:t>Küçük kan damarlarında </a:t>
            </a:r>
            <a:r>
              <a:rPr lang="tr-TR" sz="2800" b="1" dirty="0" err="1" smtClean="0">
                <a:solidFill>
                  <a:schemeClr val="accent6">
                    <a:lumMod val="75000"/>
                  </a:schemeClr>
                </a:solidFill>
              </a:rPr>
              <a:t>iskemik</a:t>
            </a: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</a:rPr>
              <a:t> hasar</a:t>
            </a:r>
          </a:p>
          <a:p>
            <a:pPr marL="578358" indent="-514350" eaLnBrk="1" fontAlgn="auto" hangingPunct="1">
              <a:spcAft>
                <a:spcPts val="0"/>
              </a:spcAft>
              <a:buClr>
                <a:srgbClr val="002776"/>
              </a:buClr>
              <a:buFont typeface="Wingdings" pitchFamily="2" charset="2"/>
              <a:buChar char="Ø"/>
              <a:defRPr/>
            </a:pPr>
            <a:r>
              <a:rPr lang="tr-TR" sz="2800" b="1" dirty="0" err="1" smtClean="0">
                <a:solidFill>
                  <a:schemeClr val="accent6">
                    <a:lumMod val="75000"/>
                  </a:schemeClr>
                </a:solidFill>
              </a:rPr>
              <a:t>Antijenik</a:t>
            </a: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2800" b="1" dirty="0" err="1" smtClean="0">
                <a:solidFill>
                  <a:schemeClr val="accent6">
                    <a:lumMod val="75000"/>
                  </a:schemeClr>
                </a:solidFill>
              </a:rPr>
              <a:t>komponentlerin</a:t>
            </a: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</a:rPr>
              <a:t> açığa çıkmasıyla oluşan </a:t>
            </a:r>
            <a:r>
              <a:rPr lang="tr-TR" sz="2800" b="1" dirty="0" err="1" smtClean="0">
                <a:solidFill>
                  <a:schemeClr val="accent6">
                    <a:lumMod val="75000"/>
                  </a:schemeClr>
                </a:solidFill>
              </a:rPr>
              <a:t>immunolojik</a:t>
            </a: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</a:rPr>
              <a:t> yanıt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ChangeArrowheads="1"/>
          </p:cNvSpPr>
          <p:nvPr/>
        </p:nvSpPr>
        <p:spPr bwMode="auto">
          <a:xfrm>
            <a:off x="1481138" y="2492375"/>
            <a:ext cx="6381750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tr-TR" altLang="tr-TR" sz="32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Buz oluşumu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32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Osmolarite değişiklikleri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32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Vasküler değişiklikler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tr-TR" altLang="tr-TR" sz="32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1192213" y="476250"/>
            <a:ext cx="6643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tr-TR" altLang="tr-TR" sz="3600" b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Kriyoterapide hücre hasarlanma mekanizması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2492375"/>
            <a:ext cx="196850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872038"/>
            <a:ext cx="3419475" cy="198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5722938" y="4437063"/>
            <a:ext cx="3421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2000">
                <a:solidFill>
                  <a:srgbClr val="FF0066"/>
                </a:solidFill>
                <a:latin typeface="Arial" charset="0"/>
              </a:rPr>
              <a:t>İntrasellüler buz oluşumu</a:t>
            </a:r>
          </a:p>
        </p:txBody>
      </p:sp>
      <p:sp>
        <p:nvSpPr>
          <p:cNvPr id="19462" name="Text Box 11"/>
          <p:cNvSpPr txBox="1">
            <a:spLocks noChangeArrowheads="1"/>
          </p:cNvSpPr>
          <p:nvPr/>
        </p:nvSpPr>
        <p:spPr bwMode="auto">
          <a:xfrm>
            <a:off x="5724525" y="1989138"/>
            <a:ext cx="3419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2000">
                <a:solidFill>
                  <a:srgbClr val="FF0066"/>
                </a:solidFill>
                <a:latin typeface="Arial" charset="0"/>
              </a:rPr>
              <a:t>Normal doku</a:t>
            </a:r>
          </a:p>
        </p:txBody>
      </p:sp>
      <p:sp>
        <p:nvSpPr>
          <p:cNvPr id="539661" name="Rectangle 13"/>
          <p:cNvSpPr>
            <a:spLocks noChangeArrowheads="1"/>
          </p:cNvSpPr>
          <p:nvPr/>
        </p:nvSpPr>
        <p:spPr bwMode="auto">
          <a:xfrm>
            <a:off x="466725" y="1954213"/>
            <a:ext cx="6026150" cy="385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tr-TR" altLang="tr-TR" sz="2800" b="1">
                <a:solidFill>
                  <a:schemeClr val="accent6"/>
                </a:solidFill>
              </a:rPr>
              <a:t> Doku hızlı olarak -15</a:t>
            </a:r>
            <a:r>
              <a:rPr lang="tr-TR" altLang="tr-TR" sz="2800" b="1" baseline="30000">
                <a:solidFill>
                  <a:schemeClr val="accent6"/>
                </a:solidFill>
              </a:rPr>
              <a:t>o</a:t>
            </a:r>
            <a:r>
              <a:rPr lang="tr-TR" altLang="tr-TR" sz="2800" b="1">
                <a:solidFill>
                  <a:schemeClr val="accent6"/>
                </a:solidFill>
              </a:rPr>
              <a:t>C ‘ye 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tr-TR" altLang="tr-TR" sz="2800" b="1">
                <a:solidFill>
                  <a:schemeClr val="accent6"/>
                </a:solidFill>
              </a:rPr>
              <a:t>   soğutulduğunda intrasellüler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tr-TR" altLang="tr-TR" sz="2800" b="1">
                <a:solidFill>
                  <a:schemeClr val="accent6"/>
                </a:solidFill>
              </a:rPr>
              <a:t>   buz oluşur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  <a:defRPr/>
            </a:pPr>
            <a:endParaRPr lang="tr-TR" altLang="tr-TR" sz="2800" b="1">
              <a:solidFill>
                <a:schemeClr val="accent6"/>
              </a:solidFill>
            </a:endParaRPr>
          </a:p>
          <a:p>
            <a:pPr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tr-TR" altLang="tr-TR" sz="2800" b="1">
                <a:solidFill>
                  <a:schemeClr val="accent6"/>
                </a:solidFill>
              </a:rPr>
              <a:t> Hücre içinde gerilme 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tr-TR" altLang="tr-TR" sz="2800" b="1">
                <a:solidFill>
                  <a:schemeClr val="accent6"/>
                </a:solidFill>
              </a:rPr>
              <a:t>   sonucunda, organeller 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tr-TR" altLang="tr-TR" sz="2800" b="1">
                <a:solidFill>
                  <a:schemeClr val="accent6"/>
                </a:solidFill>
              </a:rPr>
              <a:t>   hasarlanır ve hücre ölümü 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tr-TR" altLang="tr-TR" sz="2800" b="1">
                <a:solidFill>
                  <a:schemeClr val="accent6"/>
                </a:solidFill>
              </a:rPr>
              <a:t>   gerçekleşir</a:t>
            </a:r>
          </a:p>
        </p:txBody>
      </p:sp>
      <p:sp>
        <p:nvSpPr>
          <p:cNvPr id="539662" name="Rectangle 14"/>
          <p:cNvSpPr>
            <a:spLocks noChangeArrowheads="1"/>
          </p:cNvSpPr>
          <p:nvPr/>
        </p:nvSpPr>
        <p:spPr bwMode="auto">
          <a:xfrm>
            <a:off x="1158875" y="404813"/>
            <a:ext cx="3484563" cy="65087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tr-TR" altLang="tr-TR" sz="3600" b="1">
                <a:solidFill>
                  <a:schemeClr val="accent6"/>
                </a:solidFill>
              </a:rPr>
              <a:t>Buz oluşumu-1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20638"/>
            <a:ext cx="349250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2735263"/>
            <a:ext cx="1387475" cy="13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0" y="4518025"/>
            <a:ext cx="1387475" cy="138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6300788" y="2190750"/>
            <a:ext cx="3419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2000">
                <a:solidFill>
                  <a:srgbClr val="FF0066"/>
                </a:solidFill>
                <a:latin typeface="Arial" charset="0"/>
              </a:rPr>
              <a:t>Normal doku</a:t>
            </a: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7105650" y="5949950"/>
            <a:ext cx="1865313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2000">
                <a:solidFill>
                  <a:srgbClr val="FF0066"/>
                </a:solidFill>
                <a:latin typeface="Arial" charset="0"/>
              </a:rPr>
              <a:t>Ekstrasellüler buz oluşumu</a:t>
            </a:r>
          </a:p>
        </p:txBody>
      </p:sp>
      <p:sp>
        <p:nvSpPr>
          <p:cNvPr id="545802" name="Rectangle 10"/>
          <p:cNvSpPr>
            <a:spLocks noChangeArrowheads="1"/>
          </p:cNvSpPr>
          <p:nvPr/>
        </p:nvSpPr>
        <p:spPr bwMode="auto">
          <a:xfrm>
            <a:off x="107950" y="1711325"/>
            <a:ext cx="7213600" cy="600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tr-TR" altLang="tr-TR" b="1">
                <a:solidFill>
                  <a:schemeClr val="accent6"/>
                </a:solidFill>
              </a:rPr>
              <a:t> </a:t>
            </a:r>
            <a:r>
              <a:rPr lang="tr-TR" altLang="tr-TR" sz="2600" b="1">
                <a:solidFill>
                  <a:schemeClr val="accent6"/>
                </a:solidFill>
              </a:rPr>
              <a:t>Yavaş soğutmada ise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tr-TR" altLang="tr-TR" sz="2600" b="1">
                <a:solidFill>
                  <a:schemeClr val="accent6"/>
                </a:solidFill>
              </a:rPr>
              <a:t>   ekstrasellüler buz oluşur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tr-TR" altLang="tr-TR" sz="2600" b="1">
                <a:solidFill>
                  <a:schemeClr val="accent6"/>
                </a:solidFill>
              </a:rPr>
              <a:t> O</a:t>
            </a:r>
            <a:r>
              <a:rPr lang="tr-TR" altLang="tr-TR" sz="2600" b="1" baseline="30000">
                <a:solidFill>
                  <a:schemeClr val="accent6"/>
                </a:solidFill>
              </a:rPr>
              <a:t>o</a:t>
            </a:r>
            <a:r>
              <a:rPr lang="tr-TR" altLang="tr-TR" sz="2600" b="1">
                <a:solidFill>
                  <a:schemeClr val="accent6"/>
                </a:solidFill>
              </a:rPr>
              <a:t>C’nin altındaki bir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tr-TR" altLang="tr-TR" sz="2600" b="1">
                <a:solidFill>
                  <a:schemeClr val="accent6"/>
                </a:solidFill>
              </a:rPr>
              <a:t>   soğuklukta hücre  ve hücre</a:t>
            </a:r>
          </a:p>
          <a:p>
            <a:pPr marL="268288" indent="-268288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tr-TR" altLang="tr-TR" sz="2600" b="1">
                <a:solidFill>
                  <a:schemeClr val="accent6"/>
                </a:solidFill>
              </a:rPr>
              <a:t>   membranı hasarlanır </a:t>
            </a:r>
            <a:r>
              <a:rPr lang="tr-TR" altLang="tr-TR" sz="2400" i="1">
                <a:solidFill>
                  <a:schemeClr val="accent6"/>
                </a:solidFill>
              </a:rPr>
              <a:t>(-30</a:t>
            </a:r>
            <a:r>
              <a:rPr lang="tr-TR" altLang="tr-TR" sz="2400" i="1" baseline="30000">
                <a:solidFill>
                  <a:schemeClr val="accent6"/>
                </a:solidFill>
              </a:rPr>
              <a:t>0</a:t>
            </a:r>
            <a:r>
              <a:rPr lang="tr-TR" altLang="tr-TR" sz="2400" i="1">
                <a:solidFill>
                  <a:schemeClr val="accent6"/>
                </a:solidFill>
              </a:rPr>
              <a:t>C ile -40</a:t>
            </a:r>
            <a:r>
              <a:rPr lang="tr-TR" altLang="tr-TR" sz="2400" i="1" baseline="30000">
                <a:solidFill>
                  <a:schemeClr val="accent6"/>
                </a:solidFill>
              </a:rPr>
              <a:t>0</a:t>
            </a:r>
            <a:r>
              <a:rPr lang="tr-TR" altLang="tr-TR" sz="2400" i="1">
                <a:solidFill>
                  <a:schemeClr val="accent6"/>
                </a:solidFill>
              </a:rPr>
              <a:t>C de tam hücre hasarı!)</a:t>
            </a:r>
          </a:p>
          <a:p>
            <a:pPr marL="268288" indent="-268288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tr-TR" altLang="tr-TR" sz="2600" b="1">
                <a:solidFill>
                  <a:srgbClr val="F79646"/>
                </a:solidFill>
              </a:rPr>
              <a:t>Tekrarlanan donma erime siklüsleri  hücre yıkımını artırır</a:t>
            </a:r>
          </a:p>
          <a:p>
            <a:pPr marL="268288" indent="-268288">
              <a:lnSpc>
                <a:spcPct val="150000"/>
              </a:lnSpc>
              <a:buFont typeface="Wingdings" pitchFamily="2" charset="2"/>
              <a:buNone/>
              <a:defRPr/>
            </a:pPr>
            <a:endParaRPr lang="en-AU" altLang="tr-TR" sz="2400" b="1" i="1">
              <a:solidFill>
                <a:schemeClr val="accent6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tr-TR" altLang="tr-TR" sz="2600" b="1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545803" name="Rectangle 11"/>
          <p:cNvSpPr>
            <a:spLocks noChangeArrowheads="1"/>
          </p:cNvSpPr>
          <p:nvPr/>
        </p:nvSpPr>
        <p:spPr bwMode="auto">
          <a:xfrm>
            <a:off x="1243013" y="404813"/>
            <a:ext cx="3473450" cy="65087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tr-TR" altLang="tr-TR" sz="3600" b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Buz oluşumu-2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ChangeArrowheads="1"/>
          </p:cNvSpPr>
          <p:nvPr/>
        </p:nvSpPr>
        <p:spPr bwMode="auto">
          <a:xfrm>
            <a:off x="1692275" y="620713"/>
            <a:ext cx="5888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tr-TR" altLang="tr-TR" sz="3600" b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Osmolarite değişiklikleri</a:t>
            </a:r>
          </a:p>
        </p:txBody>
      </p:sp>
      <p:sp>
        <p:nvSpPr>
          <p:cNvPr id="564227" name="Rectangle 3"/>
          <p:cNvSpPr>
            <a:spLocks noChangeArrowheads="1"/>
          </p:cNvSpPr>
          <p:nvPr/>
        </p:nvSpPr>
        <p:spPr bwMode="auto">
          <a:xfrm>
            <a:off x="1787525" y="1530350"/>
            <a:ext cx="55689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tr-TR" altLang="tr-TR" sz="2400" b="1">
                <a:solidFill>
                  <a:schemeClr val="accent6"/>
                </a:solidFill>
              </a:rPr>
              <a:t>Ekstrasellüler buz oluşumu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tr-TR" altLang="tr-TR" sz="2400" b="1">
                <a:solidFill>
                  <a:schemeClr val="accent6"/>
                </a:solidFill>
              </a:rPr>
              <a:t>Ekstrasellüler su azalır</a:t>
            </a:r>
          </a:p>
          <a:p>
            <a:pPr>
              <a:lnSpc>
                <a:spcPct val="200000"/>
              </a:lnSpc>
              <a:defRPr/>
            </a:pPr>
            <a:r>
              <a:rPr lang="tr-TR" altLang="tr-TR" sz="2400" b="1">
                <a:solidFill>
                  <a:schemeClr val="accent6"/>
                </a:solidFill>
              </a:rPr>
              <a:t>Ekstrasellüler konsantrasyon artar</a:t>
            </a:r>
          </a:p>
          <a:p>
            <a:pPr>
              <a:lnSpc>
                <a:spcPct val="200000"/>
              </a:lnSpc>
              <a:defRPr/>
            </a:pPr>
            <a:r>
              <a:rPr lang="tr-TR" altLang="tr-TR" sz="2400" b="1">
                <a:solidFill>
                  <a:schemeClr val="accent6"/>
                </a:solidFill>
              </a:rPr>
              <a:t>Hücreden dışarı elektrolit çıkışı olur</a:t>
            </a:r>
          </a:p>
          <a:p>
            <a:pPr>
              <a:lnSpc>
                <a:spcPct val="200000"/>
              </a:lnSpc>
              <a:defRPr/>
            </a:pPr>
            <a:r>
              <a:rPr lang="tr-TR" altLang="tr-TR" sz="2400" b="1">
                <a:solidFill>
                  <a:schemeClr val="accent6"/>
                </a:solidFill>
              </a:rPr>
              <a:t>Hücre volümü azalır</a:t>
            </a:r>
          </a:p>
          <a:p>
            <a:pPr>
              <a:lnSpc>
                <a:spcPct val="200000"/>
              </a:lnSpc>
              <a:defRPr/>
            </a:pPr>
            <a:r>
              <a:rPr lang="tr-TR" altLang="tr-TR" sz="2400" b="1">
                <a:solidFill>
                  <a:schemeClr val="accent6"/>
                </a:solidFill>
              </a:rPr>
              <a:t>Hücre membranı parçalanır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3924300" y="2332038"/>
            <a:ext cx="0" cy="358775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09" name="Line 7"/>
          <p:cNvSpPr>
            <a:spLocks noChangeShapeType="1"/>
          </p:cNvSpPr>
          <p:nvPr/>
        </p:nvSpPr>
        <p:spPr bwMode="auto">
          <a:xfrm>
            <a:off x="3924300" y="2987675"/>
            <a:ext cx="0" cy="358775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10" name="Line 8"/>
          <p:cNvSpPr>
            <a:spLocks noChangeShapeType="1"/>
          </p:cNvSpPr>
          <p:nvPr/>
        </p:nvSpPr>
        <p:spPr bwMode="auto">
          <a:xfrm>
            <a:off x="3924300" y="4437063"/>
            <a:ext cx="0" cy="358775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11" name="Line 9"/>
          <p:cNvSpPr>
            <a:spLocks noChangeShapeType="1"/>
          </p:cNvSpPr>
          <p:nvPr/>
        </p:nvSpPr>
        <p:spPr bwMode="auto">
          <a:xfrm>
            <a:off x="3914775" y="5157788"/>
            <a:ext cx="0" cy="358775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12" name="Line 10"/>
          <p:cNvSpPr>
            <a:spLocks noChangeShapeType="1"/>
          </p:cNvSpPr>
          <p:nvPr/>
        </p:nvSpPr>
        <p:spPr bwMode="auto">
          <a:xfrm>
            <a:off x="3924300" y="3657600"/>
            <a:ext cx="0" cy="358775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107950" y="1358900"/>
            <a:ext cx="89281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68288" indent="-268288" eaLnBrk="1" hangingPunct="1">
              <a:buFont typeface="Wingdings" pitchFamily="2" charset="2"/>
              <a:buChar char="ü"/>
              <a:defRPr/>
            </a:pPr>
            <a:r>
              <a:rPr lang="tr-TR" altLang="tr-TR" sz="2800" smtClean="0">
                <a:solidFill>
                  <a:schemeClr val="accent6"/>
                </a:solidFill>
              </a:rPr>
              <a:t>Soğuk kapiller ve venüllerde daralmayı takiben dilatasyona neden olur</a:t>
            </a:r>
          </a:p>
        </p:txBody>
      </p:sp>
      <p:sp>
        <p:nvSpPr>
          <p:cNvPr id="549894" name="Rectangle 6"/>
          <p:cNvSpPr>
            <a:spLocks noChangeArrowheads="1"/>
          </p:cNvSpPr>
          <p:nvPr/>
        </p:nvSpPr>
        <p:spPr bwMode="auto">
          <a:xfrm>
            <a:off x="2039938" y="333375"/>
            <a:ext cx="4837112" cy="65087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tr-TR" altLang="tr-TR" sz="360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Vasküler değişiklikler-1</a:t>
            </a:r>
          </a:p>
        </p:txBody>
      </p:sp>
      <p:pic>
        <p:nvPicPr>
          <p:cNvPr id="549896" name="VASO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2322513"/>
            <a:ext cx="15509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24432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2382838"/>
            <a:ext cx="1404938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1613" y="3627438"/>
            <a:ext cx="9123362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68288" indent="-268288">
              <a:buFont typeface="Wingdings" pitchFamily="2" charset="2"/>
              <a:buChar char="ü"/>
              <a:defRPr/>
            </a:pPr>
            <a:r>
              <a:rPr lang="tr-TR" altLang="tr-TR" sz="2800">
                <a:solidFill>
                  <a:schemeClr val="accent6"/>
                </a:solidFill>
              </a:rPr>
              <a:t> Kapillerler ve arteriolde mikrotrombüsler oluşur</a:t>
            </a:r>
          </a:p>
          <a:p>
            <a:pPr marL="268288" indent="-268288">
              <a:buFont typeface="Wingdings" pitchFamily="2" charset="2"/>
              <a:buChar char="ü"/>
              <a:defRPr/>
            </a:pPr>
            <a:endParaRPr lang="tr-TR" altLang="tr-TR" sz="2800">
              <a:solidFill>
                <a:schemeClr val="accent6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01613" y="5013325"/>
            <a:ext cx="76581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68288" indent="-268288">
              <a:buFont typeface="Wingdings" pitchFamily="2" charset="2"/>
              <a:buChar char="ü"/>
              <a:defRPr/>
            </a:pPr>
            <a:r>
              <a:rPr lang="tr-TR" altLang="tr-TR" sz="2800" dirty="0">
                <a:solidFill>
                  <a:schemeClr val="accent6"/>
                </a:solidFill>
              </a:rPr>
              <a:t> -</a:t>
            </a:r>
            <a:r>
              <a:rPr lang="tr-TR" altLang="tr-TR" sz="2800" dirty="0">
                <a:solidFill>
                  <a:schemeClr val="accent6"/>
                </a:solidFill>
              </a:rPr>
              <a:t>15C° </a:t>
            </a:r>
            <a:r>
              <a:rPr lang="tr-TR" altLang="tr-TR" sz="2800" dirty="0">
                <a:solidFill>
                  <a:schemeClr val="accent6"/>
                </a:solidFill>
              </a:rPr>
              <a:t>’</a:t>
            </a:r>
            <a:r>
              <a:rPr lang="tr-TR" altLang="tr-TR" sz="2800" dirty="0" err="1">
                <a:solidFill>
                  <a:schemeClr val="accent6"/>
                </a:solidFill>
              </a:rPr>
              <a:t>nin</a:t>
            </a:r>
            <a:r>
              <a:rPr lang="tr-TR" altLang="tr-TR" sz="2800" dirty="0">
                <a:solidFill>
                  <a:schemeClr val="accent6"/>
                </a:solidFill>
              </a:rPr>
              <a:t> altında akım tamamen durur</a:t>
            </a:r>
          </a:p>
          <a:p>
            <a:pPr marL="268288" indent="-268288">
              <a:buFont typeface="Wingdings" pitchFamily="2" charset="2"/>
              <a:buChar char="ü"/>
              <a:defRPr/>
            </a:pPr>
            <a:endParaRPr lang="tr-TR" altLang="tr-TR" sz="2800" dirty="0">
              <a:solidFill>
                <a:schemeClr val="accent6"/>
              </a:solidFill>
            </a:endParaRPr>
          </a:p>
          <a:p>
            <a:pPr marL="268288" indent="-268288">
              <a:buFont typeface="Wingdings" pitchFamily="2" charset="2"/>
              <a:buChar char="ü"/>
              <a:defRPr/>
            </a:pPr>
            <a:r>
              <a:rPr lang="tr-TR" altLang="tr-TR" sz="2800" dirty="0">
                <a:solidFill>
                  <a:schemeClr val="accent6"/>
                </a:solidFill>
              </a:rPr>
              <a:t> Damar çevresinde nekroz gelişir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17" fill="hold"/>
                                        <p:tgtEl>
                                          <p:spTgt spid="5498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41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49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5498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9896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49896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22" name="Rectangle 6"/>
          <p:cNvSpPr>
            <a:spLocks noChangeArrowheads="1"/>
          </p:cNvSpPr>
          <p:nvPr/>
        </p:nvSpPr>
        <p:spPr bwMode="auto">
          <a:xfrm>
            <a:off x="500063" y="674688"/>
            <a:ext cx="8105775" cy="615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tr-TR" altLang="tr-TR" sz="3200" b="1" dirty="0">
              <a:solidFill>
                <a:schemeClr val="accent6"/>
              </a:solidFill>
            </a:endParaRP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3200" b="1" dirty="0">
                <a:solidFill>
                  <a:schemeClr val="accent6"/>
                </a:solidFill>
              </a:rPr>
              <a:t>Dermatoloğun birçok deri lezyonunun   tedavisinde başarı ile kullanabileceği   </a:t>
            </a:r>
            <a:r>
              <a:rPr lang="tr-TR" altLang="tr-TR" sz="3200" b="1" i="1" u="sng" dirty="0">
                <a:solidFill>
                  <a:schemeClr val="accent6"/>
                </a:solidFill>
              </a:rPr>
              <a:t>soğuk cerrahi bir bıçaktır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tr-TR" altLang="tr-TR" sz="3200" b="1" dirty="0">
              <a:solidFill>
                <a:schemeClr val="accent6"/>
              </a:solidFill>
            </a:endParaRP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3200" b="1" dirty="0" err="1">
                <a:solidFill>
                  <a:schemeClr val="accent6"/>
                </a:solidFill>
              </a:rPr>
              <a:t>Kriyoterapi</a:t>
            </a:r>
            <a:r>
              <a:rPr lang="tr-TR" altLang="tr-TR" sz="3200" b="1" dirty="0">
                <a:solidFill>
                  <a:schemeClr val="accent6"/>
                </a:solidFill>
              </a:rPr>
              <a:t> ile tedavi edilen lezyonlar   genellikle </a:t>
            </a:r>
            <a:r>
              <a:rPr lang="tr-TR" altLang="tr-TR" sz="3200" b="1" i="1" u="sng" dirty="0" err="1">
                <a:solidFill>
                  <a:schemeClr val="accent6"/>
                </a:solidFill>
              </a:rPr>
              <a:t>skarsız</a:t>
            </a:r>
            <a:r>
              <a:rPr lang="tr-TR" altLang="tr-TR" sz="3200" b="1" i="1" u="sng" dirty="0">
                <a:solidFill>
                  <a:schemeClr val="accent6"/>
                </a:solidFill>
              </a:rPr>
              <a:t> veya çok az </a:t>
            </a:r>
            <a:r>
              <a:rPr lang="tr-TR" altLang="tr-TR" sz="3200" b="1" i="1" u="sng" dirty="0" err="1">
                <a:solidFill>
                  <a:schemeClr val="accent6"/>
                </a:solidFill>
              </a:rPr>
              <a:t>skarla</a:t>
            </a:r>
            <a:r>
              <a:rPr lang="tr-TR" altLang="tr-TR" sz="3200" b="1" i="1" u="sng" dirty="0">
                <a:solidFill>
                  <a:schemeClr val="accent6"/>
                </a:solidFill>
              </a:rPr>
              <a:t>   iyileşirler</a:t>
            </a:r>
          </a:p>
          <a:p>
            <a:pPr>
              <a:spcBef>
                <a:spcPct val="50000"/>
              </a:spcBef>
              <a:defRPr/>
            </a:pPr>
            <a:endParaRPr lang="tr-TR" altLang="tr-TR" sz="3200" b="1" dirty="0">
              <a:solidFill>
                <a:schemeClr val="accent6"/>
              </a:solidFill>
            </a:endParaRPr>
          </a:p>
          <a:p>
            <a:pPr algn="ctr">
              <a:spcBef>
                <a:spcPct val="50000"/>
              </a:spcBef>
              <a:defRPr/>
            </a:pPr>
            <a:endParaRPr lang="tr-TR" altLang="tr-TR" sz="28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4" name="Rectangle 4"/>
          <p:cNvSpPr>
            <a:spLocks noChangeArrowheads="1"/>
          </p:cNvSpPr>
          <p:nvPr/>
        </p:nvSpPr>
        <p:spPr bwMode="auto">
          <a:xfrm>
            <a:off x="1192213" y="476250"/>
            <a:ext cx="6643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tr-TR" altLang="tr-TR" sz="360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Kriyoterapi sonrasında oluşan değişiklikler</a:t>
            </a:r>
          </a:p>
        </p:txBody>
      </p:sp>
      <p:sp>
        <p:nvSpPr>
          <p:cNvPr id="588805" name="Rectangle 5"/>
          <p:cNvSpPr>
            <a:spLocks noChangeArrowheads="1"/>
          </p:cNvSpPr>
          <p:nvPr/>
        </p:nvSpPr>
        <p:spPr bwMode="auto">
          <a:xfrm>
            <a:off x="1308100" y="2349500"/>
            <a:ext cx="7434263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ü"/>
              <a:defRPr/>
            </a:pPr>
            <a:r>
              <a:rPr lang="tr-TR" altLang="tr-TR" sz="2800">
                <a:solidFill>
                  <a:schemeClr val="accent6"/>
                </a:solidFill>
              </a:rPr>
              <a:t> </a:t>
            </a:r>
            <a:r>
              <a:rPr lang="tr-TR" altLang="tr-TR" sz="3200">
                <a:solidFill>
                  <a:schemeClr val="accent6"/>
                </a:solidFill>
              </a:rPr>
              <a:t>Makroskopik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  <a:defRPr/>
            </a:pPr>
            <a:r>
              <a:rPr lang="tr-TR" altLang="tr-TR" sz="3200">
                <a:solidFill>
                  <a:schemeClr val="accent6"/>
                </a:solidFill>
              </a:rPr>
              <a:t> Mikroskopik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ChangeArrowheads="1"/>
          </p:cNvSpPr>
          <p:nvPr/>
        </p:nvSpPr>
        <p:spPr bwMode="auto">
          <a:xfrm>
            <a:off x="142875" y="2205038"/>
            <a:ext cx="8858250" cy="366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ü"/>
              <a:defRPr/>
            </a:pPr>
            <a:r>
              <a:rPr lang="tr-TR" altLang="tr-TR" sz="2800">
                <a:solidFill>
                  <a:schemeClr val="accent6"/>
                </a:solidFill>
              </a:rPr>
              <a:t> 30-40 sn uygulamadan sonra buz topu oluşur</a:t>
            </a:r>
          </a:p>
          <a:p>
            <a:pPr>
              <a:lnSpc>
                <a:spcPct val="170000"/>
              </a:lnSpc>
              <a:buFont typeface="Wingdings" pitchFamily="2" charset="2"/>
              <a:buChar char="ü"/>
              <a:defRPr/>
            </a:pPr>
            <a:r>
              <a:rPr lang="tr-TR" altLang="tr-TR" sz="2800">
                <a:solidFill>
                  <a:schemeClr val="accent6"/>
                </a:solidFill>
              </a:rPr>
              <a:t> Erimeyi takiben lezyonda eritem gelişir</a:t>
            </a:r>
          </a:p>
          <a:p>
            <a:pPr>
              <a:lnSpc>
                <a:spcPct val="170000"/>
              </a:lnSpc>
              <a:buFont typeface="Wingdings" pitchFamily="2" charset="2"/>
              <a:buChar char="ü"/>
              <a:defRPr/>
            </a:pPr>
            <a:r>
              <a:rPr lang="tr-TR" altLang="tr-TR" sz="2800">
                <a:solidFill>
                  <a:schemeClr val="accent6"/>
                </a:solidFill>
              </a:rPr>
              <a:t> Lezyon sağlam deriden keskin bir sınırla ayrılır</a:t>
            </a:r>
          </a:p>
          <a:p>
            <a:pPr>
              <a:lnSpc>
                <a:spcPct val="170000"/>
              </a:lnSpc>
              <a:buFont typeface="Wingdings" pitchFamily="2" charset="2"/>
              <a:buChar char="ü"/>
              <a:defRPr/>
            </a:pPr>
            <a:endParaRPr lang="tr-TR" altLang="tr-TR" sz="2800">
              <a:solidFill>
                <a:schemeClr val="accent6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endParaRPr lang="tr-TR" altLang="tr-TR" sz="2800">
              <a:solidFill>
                <a:schemeClr val="accent6"/>
              </a:solidFill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651000" y="428625"/>
            <a:ext cx="5699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tr-TR" altLang="tr-TR" sz="360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Makroskopik değişiklikler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ChangeArrowheads="1"/>
          </p:cNvSpPr>
          <p:nvPr/>
        </p:nvSpPr>
        <p:spPr bwMode="auto">
          <a:xfrm>
            <a:off x="179388" y="1773238"/>
            <a:ext cx="8964612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60363" indent="-360363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tr-TR" altLang="tr-TR" sz="2800">
                <a:solidFill>
                  <a:schemeClr val="accent6"/>
                </a:solidFill>
              </a:rPr>
              <a:t>Uygulamadan 30 dk sonra hücresel değişiklikler başlar</a:t>
            </a:r>
          </a:p>
          <a:p>
            <a:pPr marL="360363" indent="-360363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tr-TR" altLang="tr-TR" sz="2800">
                <a:solidFill>
                  <a:schemeClr val="accent6"/>
                </a:solidFill>
              </a:rPr>
              <a:t>Ekstrasellüler yapılar, intrasellüler yapılara oranla daha duyarlıdır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tr-TR" altLang="tr-TR" sz="2800">
                <a:solidFill>
                  <a:schemeClr val="accent6"/>
                </a:solidFill>
              </a:rPr>
              <a:t> Birkaç saat içerisinde endoplazmik retikulum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tr-TR" altLang="tr-TR" sz="2800">
                <a:solidFill>
                  <a:schemeClr val="accent6"/>
                </a:solidFill>
              </a:rPr>
              <a:t>   degranüle olur ve nukleusda piknozis gelişir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tr-TR" altLang="tr-TR" sz="2800">
                <a:solidFill>
                  <a:schemeClr val="accent6"/>
                </a:solidFill>
              </a:rPr>
              <a:t>  </a:t>
            </a:r>
          </a:p>
        </p:txBody>
      </p:sp>
      <p:sp>
        <p:nvSpPr>
          <p:cNvPr id="568323" name="Rectangle 3"/>
          <p:cNvSpPr>
            <a:spLocks noChangeArrowheads="1"/>
          </p:cNvSpPr>
          <p:nvPr/>
        </p:nvSpPr>
        <p:spPr bwMode="auto">
          <a:xfrm>
            <a:off x="1274763" y="471488"/>
            <a:ext cx="6592887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tr-TR" altLang="tr-TR" sz="360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Mikroskopik değişiklikler-1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ChangeArrowheads="1"/>
          </p:cNvSpPr>
          <p:nvPr/>
        </p:nvSpPr>
        <p:spPr bwMode="auto">
          <a:xfrm>
            <a:off x="815975" y="1628775"/>
            <a:ext cx="7446963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ü"/>
              <a:defRPr/>
            </a:pPr>
            <a:r>
              <a:rPr lang="tr-TR" altLang="tr-TR" sz="2800">
                <a:solidFill>
                  <a:schemeClr val="accent6"/>
                </a:solidFill>
              </a:rPr>
              <a:t> Dermo-epidermal bölgede bül gelişir</a:t>
            </a:r>
          </a:p>
          <a:p>
            <a:pPr>
              <a:lnSpc>
                <a:spcPct val="170000"/>
              </a:lnSpc>
              <a:buFont typeface="Wingdings" pitchFamily="2" charset="2"/>
              <a:buChar char="ü"/>
              <a:defRPr/>
            </a:pPr>
            <a:r>
              <a:rPr lang="tr-TR" altLang="tr-TR" sz="2800">
                <a:solidFill>
                  <a:schemeClr val="accent6"/>
                </a:solidFill>
              </a:rPr>
              <a:t> Dıştan içeri doğru re-epitelizasyon başlar</a:t>
            </a:r>
          </a:p>
          <a:p>
            <a:pPr>
              <a:lnSpc>
                <a:spcPct val="170000"/>
              </a:lnSpc>
              <a:buFont typeface="Wingdings" pitchFamily="2" charset="2"/>
              <a:buChar char="ü"/>
              <a:defRPr/>
            </a:pPr>
            <a:r>
              <a:rPr lang="tr-TR" altLang="tr-TR" sz="2800">
                <a:solidFill>
                  <a:schemeClr val="accent6"/>
                </a:solidFill>
              </a:rPr>
              <a:t> Skarsız veya çok az skarla iyileşme olur</a:t>
            </a:r>
          </a:p>
        </p:txBody>
      </p:sp>
      <p:sp>
        <p:nvSpPr>
          <p:cNvPr id="575491" name="Rectangle 3"/>
          <p:cNvSpPr>
            <a:spLocks noChangeArrowheads="1"/>
          </p:cNvSpPr>
          <p:nvPr/>
        </p:nvSpPr>
        <p:spPr bwMode="auto">
          <a:xfrm>
            <a:off x="1243013" y="333375"/>
            <a:ext cx="6592887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tr-TR" altLang="tr-TR" sz="360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Mikroskopik değişiklikler-2</a:t>
            </a:r>
          </a:p>
        </p:txBody>
      </p:sp>
      <p:pic>
        <p:nvPicPr>
          <p:cNvPr id="575492" name="2434B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4235450"/>
            <a:ext cx="27098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0" fill="hold"/>
                                        <p:tgtEl>
                                          <p:spTgt spid="5754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7549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754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754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549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ChangeArrowheads="1"/>
          </p:cNvSpPr>
          <p:nvPr/>
        </p:nvSpPr>
        <p:spPr bwMode="auto">
          <a:xfrm>
            <a:off x="506413" y="957263"/>
            <a:ext cx="8128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tr-TR" altLang="tr-TR" sz="2800" b="1" dirty="0">
                <a:solidFill>
                  <a:schemeClr val="accent6"/>
                </a:solidFill>
              </a:rPr>
              <a:t> </a:t>
            </a:r>
            <a:r>
              <a:rPr lang="en-AU" altLang="tr-TR" sz="2800" b="1" dirty="0" err="1">
                <a:solidFill>
                  <a:schemeClr val="accent6"/>
                </a:solidFill>
              </a:rPr>
              <a:t>Aktinik</a:t>
            </a:r>
            <a:r>
              <a:rPr lang="en-AU" altLang="tr-TR" sz="2800" b="1" dirty="0">
                <a:solidFill>
                  <a:schemeClr val="accent6"/>
                </a:solidFill>
              </a:rPr>
              <a:t> </a:t>
            </a:r>
            <a:r>
              <a:rPr lang="en-AU" altLang="tr-TR" sz="2800" b="1" dirty="0" err="1">
                <a:solidFill>
                  <a:schemeClr val="accent6"/>
                </a:solidFill>
              </a:rPr>
              <a:t>keratoz</a:t>
            </a:r>
            <a:r>
              <a:rPr lang="tr-TR" altLang="tr-TR" sz="2800" b="1" dirty="0">
                <a:solidFill>
                  <a:schemeClr val="accent6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tr-TR" altLang="tr-TR" sz="2800" b="1" dirty="0">
                <a:solidFill>
                  <a:schemeClr val="accent6"/>
                </a:solidFill>
              </a:rPr>
              <a:t> </a:t>
            </a:r>
            <a:r>
              <a:rPr lang="tr-TR" altLang="tr-TR" sz="2800" b="1" dirty="0" err="1">
                <a:solidFill>
                  <a:schemeClr val="accent6"/>
                </a:solidFill>
              </a:rPr>
              <a:t>Seboreik</a:t>
            </a:r>
            <a:r>
              <a:rPr lang="tr-TR" altLang="tr-TR" sz="2800" b="1" dirty="0">
                <a:solidFill>
                  <a:schemeClr val="accent6"/>
                </a:solidFill>
              </a:rPr>
              <a:t> </a:t>
            </a:r>
            <a:r>
              <a:rPr lang="tr-TR" altLang="tr-TR" sz="2800" b="1" dirty="0" err="1">
                <a:solidFill>
                  <a:schemeClr val="accent6"/>
                </a:solidFill>
              </a:rPr>
              <a:t>keratoz</a:t>
            </a:r>
            <a:endParaRPr lang="tr-TR" altLang="tr-TR" sz="2800" b="1" dirty="0">
              <a:solidFill>
                <a:schemeClr val="accent6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tr-TR" altLang="tr-TR" sz="2800" b="1" dirty="0">
                <a:solidFill>
                  <a:schemeClr val="accent6"/>
                </a:solidFill>
              </a:rPr>
              <a:t> </a:t>
            </a:r>
            <a:r>
              <a:rPr lang="en-AU" altLang="tr-TR" sz="2800" b="1" dirty="0">
                <a:solidFill>
                  <a:schemeClr val="accent6"/>
                </a:solidFill>
              </a:rPr>
              <a:t>Solar </a:t>
            </a:r>
            <a:r>
              <a:rPr lang="en-AU" altLang="tr-TR" sz="2800" b="1" dirty="0" err="1">
                <a:solidFill>
                  <a:schemeClr val="accent6"/>
                </a:solidFill>
              </a:rPr>
              <a:t>lentigo</a:t>
            </a:r>
            <a:endParaRPr lang="tr-TR" altLang="tr-TR" sz="2800" b="1" dirty="0">
              <a:solidFill>
                <a:schemeClr val="accent6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tr-TR" altLang="tr-TR" sz="2800" b="1" dirty="0">
                <a:solidFill>
                  <a:schemeClr val="accent6"/>
                </a:solidFill>
              </a:rPr>
              <a:t> </a:t>
            </a:r>
            <a:r>
              <a:rPr lang="en-AU" altLang="tr-TR" sz="2800" b="1" dirty="0" err="1">
                <a:solidFill>
                  <a:schemeClr val="accent6"/>
                </a:solidFill>
              </a:rPr>
              <a:t>Lökoplaki</a:t>
            </a:r>
            <a:endParaRPr lang="tr-TR" altLang="tr-TR" sz="2800" b="1" dirty="0">
              <a:solidFill>
                <a:schemeClr val="accent6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tr-TR" altLang="tr-TR" sz="2800" b="1" dirty="0">
                <a:solidFill>
                  <a:schemeClr val="accent6"/>
                </a:solidFill>
              </a:rPr>
              <a:t> </a:t>
            </a:r>
            <a:r>
              <a:rPr lang="tr-TR" altLang="tr-TR" sz="2800" b="1" dirty="0" err="1">
                <a:solidFill>
                  <a:schemeClr val="accent6"/>
                </a:solidFill>
              </a:rPr>
              <a:t>Aktinik</a:t>
            </a:r>
            <a:r>
              <a:rPr lang="tr-TR" altLang="tr-TR" sz="2800" b="1" dirty="0">
                <a:solidFill>
                  <a:schemeClr val="accent6"/>
                </a:solidFill>
              </a:rPr>
              <a:t> </a:t>
            </a:r>
            <a:r>
              <a:rPr lang="tr-TR" altLang="tr-TR" sz="2800" b="1" dirty="0" err="1">
                <a:solidFill>
                  <a:schemeClr val="accent6"/>
                </a:solidFill>
              </a:rPr>
              <a:t>keilitis</a:t>
            </a:r>
            <a:endParaRPr lang="tr-TR" altLang="tr-TR" sz="2800" b="1" dirty="0">
              <a:solidFill>
                <a:schemeClr val="accent6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tr-TR" altLang="tr-TR" sz="2800" b="1" dirty="0" err="1">
                <a:solidFill>
                  <a:schemeClr val="accent6"/>
                </a:solidFill>
              </a:rPr>
              <a:t>Verrukalar</a:t>
            </a:r>
            <a:endParaRPr lang="tr-TR" altLang="tr-TR" sz="2800" b="1" dirty="0">
              <a:solidFill>
                <a:schemeClr val="accent6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tr-TR" altLang="tr-TR" sz="2800" b="1" dirty="0" err="1">
                <a:solidFill>
                  <a:schemeClr val="accent6"/>
                </a:solidFill>
              </a:rPr>
              <a:t>Molloskum</a:t>
            </a:r>
            <a:r>
              <a:rPr lang="tr-TR" altLang="tr-TR" sz="2800" b="1" dirty="0">
                <a:solidFill>
                  <a:schemeClr val="accent6"/>
                </a:solidFill>
              </a:rPr>
              <a:t> </a:t>
            </a:r>
            <a:r>
              <a:rPr lang="tr-TR" altLang="tr-TR" sz="2800" b="1" dirty="0" err="1">
                <a:solidFill>
                  <a:schemeClr val="accent6"/>
                </a:solidFill>
              </a:rPr>
              <a:t>kontagiozum</a:t>
            </a:r>
            <a:endParaRPr lang="tr-TR" altLang="tr-TR" sz="2800" b="1" dirty="0">
              <a:solidFill>
                <a:schemeClr val="accent6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tr-TR" altLang="tr-TR" sz="2800" b="1" dirty="0">
                <a:solidFill>
                  <a:schemeClr val="accent6"/>
                </a:solidFill>
              </a:rPr>
              <a:t> Skin </a:t>
            </a:r>
            <a:r>
              <a:rPr lang="tr-TR" altLang="tr-TR" sz="2800" b="1" dirty="0" err="1">
                <a:solidFill>
                  <a:schemeClr val="accent6"/>
                </a:solidFill>
              </a:rPr>
              <a:t>tag</a:t>
            </a:r>
            <a:endParaRPr lang="tr-TR" altLang="tr-TR" sz="2800" b="1" dirty="0">
              <a:solidFill>
                <a:schemeClr val="accent6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tr-TR" altLang="tr-TR" sz="2800" b="1" dirty="0">
                <a:solidFill>
                  <a:schemeClr val="accent6"/>
                </a:solidFill>
              </a:rPr>
              <a:t> </a:t>
            </a:r>
            <a:r>
              <a:rPr lang="en-AU" altLang="tr-TR" sz="2800" b="1" dirty="0">
                <a:solidFill>
                  <a:schemeClr val="accent6"/>
                </a:solidFill>
              </a:rPr>
              <a:t>Bowen </a:t>
            </a:r>
            <a:r>
              <a:rPr lang="en-AU" altLang="tr-TR" sz="2800" b="1" dirty="0" err="1">
                <a:solidFill>
                  <a:schemeClr val="accent6"/>
                </a:solidFill>
              </a:rPr>
              <a:t>hastalığı</a:t>
            </a:r>
            <a:endParaRPr lang="tr-TR" altLang="tr-TR" sz="2800" b="1" dirty="0">
              <a:solidFill>
                <a:schemeClr val="accent6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endParaRPr lang="tr-TR" altLang="tr-TR" sz="2800" b="1" dirty="0">
              <a:solidFill>
                <a:schemeClr val="accent6"/>
              </a:solidFill>
            </a:endParaRPr>
          </a:p>
        </p:txBody>
      </p:sp>
      <p:sp>
        <p:nvSpPr>
          <p:cNvPr id="498691" name="Rectangle 3"/>
          <p:cNvSpPr>
            <a:spLocks noChangeArrowheads="1"/>
          </p:cNvSpPr>
          <p:nvPr/>
        </p:nvSpPr>
        <p:spPr bwMode="auto">
          <a:xfrm>
            <a:off x="2266950" y="333375"/>
            <a:ext cx="46085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tr-TR" altLang="tr-TR" sz="360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Endikasyonlar-1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ChangeArrowheads="1"/>
          </p:cNvSpPr>
          <p:nvPr/>
        </p:nvSpPr>
        <p:spPr bwMode="auto">
          <a:xfrm>
            <a:off x="1052513" y="1341438"/>
            <a:ext cx="8128000" cy="491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>
                <a:solidFill>
                  <a:schemeClr val="accent6"/>
                </a:solidFill>
              </a:rPr>
              <a:t> Keratoakantoma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>
                <a:solidFill>
                  <a:schemeClr val="accent6"/>
                </a:solidFill>
              </a:rPr>
              <a:t> </a:t>
            </a:r>
            <a:r>
              <a:rPr lang="en-AU" altLang="tr-TR" sz="2800" b="1">
                <a:solidFill>
                  <a:schemeClr val="accent6"/>
                </a:solidFill>
              </a:rPr>
              <a:t>Queyrat </a:t>
            </a:r>
            <a:r>
              <a:rPr lang="tr-TR" altLang="tr-TR" sz="2800" b="1">
                <a:solidFill>
                  <a:schemeClr val="accent6"/>
                </a:solidFill>
              </a:rPr>
              <a:t>e</a:t>
            </a:r>
            <a:r>
              <a:rPr lang="en-AU" altLang="tr-TR" sz="2800" b="1">
                <a:solidFill>
                  <a:schemeClr val="accent6"/>
                </a:solidFill>
              </a:rPr>
              <a:t>r</a:t>
            </a:r>
            <a:r>
              <a:rPr lang="tr-TR" altLang="tr-TR" sz="2800" b="1">
                <a:solidFill>
                  <a:schemeClr val="accent6"/>
                </a:solidFill>
              </a:rPr>
              <a:t>i</a:t>
            </a:r>
            <a:r>
              <a:rPr lang="en-AU" altLang="tr-TR" sz="2800" b="1">
                <a:solidFill>
                  <a:schemeClr val="accent6"/>
                </a:solidFill>
              </a:rPr>
              <a:t>tropla</a:t>
            </a:r>
            <a:r>
              <a:rPr lang="tr-TR" altLang="tr-TR" sz="2800" b="1">
                <a:solidFill>
                  <a:schemeClr val="accent6"/>
                </a:solidFill>
              </a:rPr>
              <a:t>zis</a:t>
            </a:r>
            <a:r>
              <a:rPr lang="en-AU" altLang="tr-TR" sz="2800" b="1">
                <a:solidFill>
                  <a:schemeClr val="accent6"/>
                </a:solidFill>
              </a:rPr>
              <a:t>i </a:t>
            </a:r>
            <a:endParaRPr lang="tr-TR" altLang="tr-TR" sz="2800" b="1">
              <a:solidFill>
                <a:schemeClr val="accent6"/>
              </a:solidFill>
            </a:endParaRP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>
                <a:solidFill>
                  <a:schemeClr val="accent6"/>
                </a:solidFill>
              </a:rPr>
              <a:t> </a:t>
            </a:r>
            <a:r>
              <a:rPr lang="en-AU" altLang="tr-TR" sz="2800" b="1">
                <a:solidFill>
                  <a:schemeClr val="accent6"/>
                </a:solidFill>
              </a:rPr>
              <a:t>Bazal hücreli karsinom</a:t>
            </a:r>
            <a:endParaRPr lang="tr-TR" altLang="tr-TR" sz="2800" b="1">
              <a:solidFill>
                <a:schemeClr val="accent6"/>
              </a:solidFill>
            </a:endParaRP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>
                <a:solidFill>
                  <a:schemeClr val="accent6"/>
                </a:solidFill>
              </a:rPr>
              <a:t> </a:t>
            </a:r>
            <a:r>
              <a:rPr lang="en-AU" altLang="tr-TR" sz="2800" b="1">
                <a:solidFill>
                  <a:schemeClr val="accent6"/>
                </a:solidFill>
              </a:rPr>
              <a:t>S</a:t>
            </a:r>
            <a:r>
              <a:rPr lang="tr-TR" altLang="tr-TR" sz="2800" b="1">
                <a:solidFill>
                  <a:schemeClr val="accent6"/>
                </a:solidFill>
              </a:rPr>
              <a:t>k</a:t>
            </a:r>
            <a:r>
              <a:rPr lang="en-AU" altLang="tr-TR" sz="2800" b="1">
                <a:solidFill>
                  <a:schemeClr val="accent6"/>
                </a:solidFill>
              </a:rPr>
              <a:t>uam</a:t>
            </a:r>
            <a:r>
              <a:rPr lang="tr-TR" altLang="tr-TR" sz="2800" b="1">
                <a:solidFill>
                  <a:schemeClr val="accent6"/>
                </a:solidFill>
              </a:rPr>
              <a:t>öz</a:t>
            </a:r>
            <a:r>
              <a:rPr lang="en-AU" altLang="tr-TR" sz="2800" b="1">
                <a:solidFill>
                  <a:schemeClr val="accent6"/>
                </a:solidFill>
              </a:rPr>
              <a:t> hücreli tümörler</a:t>
            </a:r>
            <a:endParaRPr lang="tr-TR" altLang="tr-TR" sz="2800" b="1">
              <a:solidFill>
                <a:schemeClr val="accent6"/>
              </a:solidFill>
            </a:endParaRP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>
                <a:solidFill>
                  <a:schemeClr val="accent6"/>
                </a:solidFill>
              </a:rPr>
              <a:t> Dermatofibrom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>
                <a:solidFill>
                  <a:schemeClr val="accent6"/>
                </a:solidFill>
              </a:rPr>
              <a:t> </a:t>
            </a:r>
            <a:r>
              <a:rPr lang="en-AU" altLang="tr-TR" sz="2800" b="1">
                <a:solidFill>
                  <a:schemeClr val="accent6"/>
                </a:solidFill>
              </a:rPr>
              <a:t>Lentigo maligna</a:t>
            </a:r>
            <a:endParaRPr lang="tr-TR" altLang="tr-TR" sz="2800" b="1">
              <a:solidFill>
                <a:schemeClr val="accent6"/>
              </a:solidFill>
            </a:endParaRP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>
                <a:solidFill>
                  <a:schemeClr val="accent6"/>
                </a:solidFill>
              </a:rPr>
              <a:t> </a:t>
            </a:r>
            <a:r>
              <a:rPr lang="en-AU" altLang="tr-TR" sz="2800" b="1">
                <a:solidFill>
                  <a:schemeClr val="accent6"/>
                </a:solidFill>
              </a:rPr>
              <a:t>Adenoma </a:t>
            </a:r>
            <a:r>
              <a:rPr lang="tr-TR" altLang="tr-TR" sz="2800" b="1">
                <a:solidFill>
                  <a:schemeClr val="accent6"/>
                </a:solidFill>
              </a:rPr>
              <a:t>s</a:t>
            </a:r>
            <a:r>
              <a:rPr lang="en-AU" altLang="tr-TR" sz="2800" b="1">
                <a:solidFill>
                  <a:schemeClr val="accent6"/>
                </a:solidFill>
              </a:rPr>
              <a:t>ebaceum</a:t>
            </a:r>
            <a:r>
              <a:rPr lang="tr-TR" altLang="tr-TR" sz="2800" b="1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499715" name="Rectangle 3"/>
          <p:cNvSpPr>
            <a:spLocks noChangeArrowheads="1"/>
          </p:cNvSpPr>
          <p:nvPr/>
        </p:nvSpPr>
        <p:spPr bwMode="auto">
          <a:xfrm>
            <a:off x="2159000" y="365125"/>
            <a:ext cx="46085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tr-TR" altLang="tr-TR" sz="360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Endikasyonlar-2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ChangeArrowheads="1"/>
          </p:cNvSpPr>
          <p:nvPr/>
        </p:nvSpPr>
        <p:spPr bwMode="auto">
          <a:xfrm>
            <a:off x="179388" y="568325"/>
            <a:ext cx="8128000" cy="629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 dirty="0">
                <a:solidFill>
                  <a:schemeClr val="accent6"/>
                </a:solidFill>
              </a:rPr>
              <a:t> </a:t>
            </a:r>
            <a:r>
              <a:rPr lang="en-AU" altLang="tr-TR" sz="2800" b="1" dirty="0">
                <a:solidFill>
                  <a:schemeClr val="accent6"/>
                </a:solidFill>
              </a:rPr>
              <a:t>Epidermal </a:t>
            </a:r>
            <a:r>
              <a:rPr lang="en-AU" altLang="tr-TR" sz="2800" b="1" dirty="0" err="1">
                <a:solidFill>
                  <a:schemeClr val="accent6"/>
                </a:solidFill>
              </a:rPr>
              <a:t>nevüs</a:t>
            </a:r>
            <a:endParaRPr lang="tr-TR" altLang="tr-TR" sz="2800" b="1" dirty="0">
              <a:solidFill>
                <a:schemeClr val="accent6"/>
              </a:solidFill>
            </a:endParaRP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 dirty="0">
                <a:solidFill>
                  <a:schemeClr val="accent6"/>
                </a:solidFill>
              </a:rPr>
              <a:t> </a:t>
            </a:r>
            <a:r>
              <a:rPr lang="tr-TR" altLang="tr-TR" sz="2800" b="1" dirty="0" err="1">
                <a:solidFill>
                  <a:schemeClr val="accent6"/>
                </a:solidFill>
              </a:rPr>
              <a:t>Pyojenik</a:t>
            </a:r>
            <a:r>
              <a:rPr lang="tr-TR" altLang="tr-TR" sz="2800" b="1" dirty="0">
                <a:solidFill>
                  <a:schemeClr val="accent6"/>
                </a:solidFill>
              </a:rPr>
              <a:t> </a:t>
            </a:r>
            <a:r>
              <a:rPr lang="tr-TR" altLang="tr-TR" sz="2800" b="1" dirty="0" err="1">
                <a:solidFill>
                  <a:schemeClr val="accent6"/>
                </a:solidFill>
              </a:rPr>
              <a:t>granülom</a:t>
            </a:r>
            <a:endParaRPr lang="tr-TR" altLang="tr-TR" sz="2800" b="1" dirty="0">
              <a:solidFill>
                <a:schemeClr val="accent6"/>
              </a:solidFill>
            </a:endParaRP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 dirty="0">
                <a:solidFill>
                  <a:schemeClr val="accent6"/>
                </a:solidFill>
              </a:rPr>
              <a:t> </a:t>
            </a:r>
            <a:r>
              <a:rPr lang="en-AU" altLang="tr-TR" sz="2800" b="1" dirty="0">
                <a:solidFill>
                  <a:schemeClr val="accent6"/>
                </a:solidFill>
              </a:rPr>
              <a:t>Spider an</a:t>
            </a:r>
            <a:r>
              <a:rPr lang="tr-TR" altLang="tr-TR" sz="2800" b="1" dirty="0">
                <a:solidFill>
                  <a:schemeClr val="accent6"/>
                </a:solidFill>
              </a:rPr>
              <a:t>j</a:t>
            </a:r>
            <a:r>
              <a:rPr lang="en-AU" altLang="tr-TR" sz="2800" b="1" dirty="0" err="1">
                <a:solidFill>
                  <a:schemeClr val="accent6"/>
                </a:solidFill>
              </a:rPr>
              <a:t>ioma</a:t>
            </a:r>
            <a:endParaRPr lang="tr-TR" altLang="tr-TR" sz="2800" b="1" dirty="0">
              <a:solidFill>
                <a:schemeClr val="accent6"/>
              </a:solidFill>
            </a:endParaRP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 dirty="0">
                <a:solidFill>
                  <a:schemeClr val="accent6"/>
                </a:solidFill>
              </a:rPr>
              <a:t> </a:t>
            </a:r>
            <a:r>
              <a:rPr lang="en-AU" altLang="tr-TR" sz="2800" b="1" dirty="0" err="1">
                <a:solidFill>
                  <a:schemeClr val="accent6"/>
                </a:solidFill>
              </a:rPr>
              <a:t>Kapiller</a:t>
            </a:r>
            <a:r>
              <a:rPr lang="en-AU" altLang="tr-TR" sz="2800" b="1" dirty="0">
                <a:solidFill>
                  <a:schemeClr val="accent6"/>
                </a:solidFill>
              </a:rPr>
              <a:t> </a:t>
            </a:r>
            <a:r>
              <a:rPr lang="tr-TR" altLang="tr-TR" sz="2800" b="1" dirty="0">
                <a:solidFill>
                  <a:schemeClr val="accent6"/>
                </a:solidFill>
              </a:rPr>
              <a:t>h</a:t>
            </a:r>
            <a:r>
              <a:rPr lang="en-AU" altLang="tr-TR" sz="2800" b="1" dirty="0" err="1">
                <a:solidFill>
                  <a:schemeClr val="accent6"/>
                </a:solidFill>
              </a:rPr>
              <a:t>eman</a:t>
            </a:r>
            <a:r>
              <a:rPr lang="tr-TR" altLang="tr-TR" sz="2800" b="1" dirty="0">
                <a:solidFill>
                  <a:schemeClr val="accent6"/>
                </a:solidFill>
              </a:rPr>
              <a:t>j</a:t>
            </a:r>
            <a:r>
              <a:rPr lang="en-AU" altLang="tr-TR" sz="2800" b="1" dirty="0" err="1">
                <a:solidFill>
                  <a:schemeClr val="accent6"/>
                </a:solidFill>
              </a:rPr>
              <a:t>iom</a:t>
            </a:r>
            <a:endParaRPr lang="tr-TR" altLang="tr-TR" sz="2800" b="1" dirty="0">
              <a:solidFill>
                <a:schemeClr val="accent6"/>
              </a:solidFill>
            </a:endParaRP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 dirty="0">
                <a:solidFill>
                  <a:schemeClr val="accent6"/>
                </a:solidFill>
              </a:rPr>
              <a:t> </a:t>
            </a:r>
            <a:r>
              <a:rPr lang="en-AU" altLang="tr-TR" sz="2800" b="1" dirty="0" err="1">
                <a:solidFill>
                  <a:schemeClr val="accent6"/>
                </a:solidFill>
              </a:rPr>
              <a:t>Kavernöz</a:t>
            </a:r>
            <a:r>
              <a:rPr lang="en-AU" altLang="tr-TR" sz="2800" b="1" dirty="0">
                <a:solidFill>
                  <a:schemeClr val="accent6"/>
                </a:solidFill>
              </a:rPr>
              <a:t> </a:t>
            </a:r>
            <a:r>
              <a:rPr lang="tr-TR" altLang="tr-TR" sz="2800" b="1" dirty="0">
                <a:solidFill>
                  <a:schemeClr val="accent6"/>
                </a:solidFill>
              </a:rPr>
              <a:t>h</a:t>
            </a:r>
            <a:r>
              <a:rPr lang="en-AU" altLang="tr-TR" sz="2800" b="1" dirty="0" err="1">
                <a:solidFill>
                  <a:schemeClr val="accent6"/>
                </a:solidFill>
              </a:rPr>
              <a:t>eman</a:t>
            </a:r>
            <a:r>
              <a:rPr lang="tr-TR" altLang="tr-TR" sz="2800" b="1" dirty="0">
                <a:solidFill>
                  <a:schemeClr val="accent6"/>
                </a:solidFill>
              </a:rPr>
              <a:t>j</a:t>
            </a:r>
            <a:r>
              <a:rPr lang="en-AU" altLang="tr-TR" sz="2800" b="1" dirty="0" err="1">
                <a:solidFill>
                  <a:schemeClr val="accent6"/>
                </a:solidFill>
              </a:rPr>
              <a:t>iom</a:t>
            </a:r>
            <a:endParaRPr lang="tr-TR" altLang="tr-TR" sz="2800" b="1" dirty="0">
              <a:solidFill>
                <a:schemeClr val="accent6"/>
              </a:solidFill>
            </a:endParaRP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 dirty="0">
                <a:solidFill>
                  <a:schemeClr val="accent6"/>
                </a:solidFill>
              </a:rPr>
              <a:t> </a:t>
            </a:r>
            <a:r>
              <a:rPr lang="en-AU" altLang="tr-TR" sz="2800" b="1" dirty="0">
                <a:solidFill>
                  <a:schemeClr val="accent6"/>
                </a:solidFill>
              </a:rPr>
              <a:t>Port Wine Stain</a:t>
            </a:r>
            <a:endParaRPr lang="tr-TR" altLang="tr-TR" sz="2800" b="1" dirty="0">
              <a:solidFill>
                <a:schemeClr val="accent6"/>
              </a:solidFill>
            </a:endParaRP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 dirty="0">
                <a:solidFill>
                  <a:schemeClr val="accent6"/>
                </a:solidFill>
              </a:rPr>
              <a:t> </a:t>
            </a:r>
            <a:r>
              <a:rPr lang="en-AU" altLang="tr-TR" sz="2800" b="1" dirty="0">
                <a:solidFill>
                  <a:schemeClr val="accent6"/>
                </a:solidFill>
              </a:rPr>
              <a:t>An</a:t>
            </a:r>
            <a:r>
              <a:rPr lang="tr-TR" altLang="tr-TR" sz="2800" b="1" dirty="0">
                <a:solidFill>
                  <a:schemeClr val="accent6"/>
                </a:solidFill>
              </a:rPr>
              <a:t>j</a:t>
            </a:r>
            <a:r>
              <a:rPr lang="en-AU" altLang="tr-TR" sz="2800" b="1" dirty="0" err="1">
                <a:solidFill>
                  <a:schemeClr val="accent6"/>
                </a:solidFill>
              </a:rPr>
              <a:t>iokeratoma</a:t>
            </a:r>
            <a:endParaRPr lang="tr-TR" altLang="tr-TR" sz="2800" b="1" dirty="0">
              <a:solidFill>
                <a:schemeClr val="accent6"/>
              </a:solidFill>
            </a:endParaRP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 dirty="0">
                <a:solidFill>
                  <a:schemeClr val="accent6"/>
                </a:solidFill>
              </a:rPr>
              <a:t> </a:t>
            </a:r>
            <a:r>
              <a:rPr lang="en-AU" altLang="tr-TR" sz="2800" b="1" dirty="0">
                <a:solidFill>
                  <a:schemeClr val="accent6"/>
                </a:solidFill>
              </a:rPr>
              <a:t>Keloid</a:t>
            </a:r>
            <a:endParaRPr lang="tr-TR" altLang="tr-TR" sz="2800" b="1" dirty="0">
              <a:solidFill>
                <a:schemeClr val="accent6"/>
              </a:solidFill>
            </a:endParaRP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 dirty="0" err="1">
                <a:solidFill>
                  <a:schemeClr val="accent6"/>
                </a:solidFill>
              </a:rPr>
              <a:t>Tükrük</a:t>
            </a:r>
            <a:r>
              <a:rPr lang="tr-TR" altLang="tr-TR" sz="2800" b="1" dirty="0">
                <a:solidFill>
                  <a:schemeClr val="accent6"/>
                </a:solidFill>
              </a:rPr>
              <a:t> </a:t>
            </a:r>
            <a:r>
              <a:rPr lang="tr-TR" altLang="tr-TR" sz="2800" b="1" dirty="0" err="1">
                <a:solidFill>
                  <a:schemeClr val="accent6"/>
                </a:solidFill>
              </a:rPr>
              <a:t>retansiyon</a:t>
            </a:r>
            <a:r>
              <a:rPr lang="tr-TR" altLang="tr-TR" sz="2800" b="1" dirty="0">
                <a:solidFill>
                  <a:schemeClr val="accent6"/>
                </a:solidFill>
              </a:rPr>
              <a:t> kistleri</a:t>
            </a:r>
            <a:endParaRPr lang="tr-TR" altLang="tr-TR" sz="2800" b="1" dirty="0">
              <a:solidFill>
                <a:schemeClr val="accent6"/>
              </a:solidFill>
            </a:endParaRPr>
          </a:p>
        </p:txBody>
      </p:sp>
      <p:sp>
        <p:nvSpPr>
          <p:cNvPr id="500739" name="Rectangle 3"/>
          <p:cNvSpPr>
            <a:spLocks noChangeArrowheads="1"/>
          </p:cNvSpPr>
          <p:nvPr/>
        </p:nvSpPr>
        <p:spPr bwMode="auto">
          <a:xfrm>
            <a:off x="2266950" y="188913"/>
            <a:ext cx="4610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tr-TR" altLang="tr-TR" sz="36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Endikasyonlar-3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284288"/>
            <a:ext cx="36957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ChangeArrowheads="1"/>
          </p:cNvSpPr>
          <p:nvPr/>
        </p:nvSpPr>
        <p:spPr bwMode="auto">
          <a:xfrm>
            <a:off x="1835150" y="333375"/>
            <a:ext cx="5248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tr-TR" altLang="tr-TR" sz="360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Kontrendikasyonlar-1</a:t>
            </a:r>
          </a:p>
        </p:txBody>
      </p:sp>
      <p:sp>
        <p:nvSpPr>
          <p:cNvPr id="470019" name="Rectangle 3"/>
          <p:cNvSpPr>
            <a:spLocks noChangeArrowheads="1"/>
          </p:cNvSpPr>
          <p:nvPr/>
        </p:nvSpPr>
        <p:spPr bwMode="auto">
          <a:xfrm>
            <a:off x="506413" y="1412875"/>
            <a:ext cx="8131175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 dirty="0">
                <a:solidFill>
                  <a:schemeClr val="accent6"/>
                </a:solidFill>
              </a:rPr>
              <a:t> Aktif şiddetli </a:t>
            </a:r>
            <a:r>
              <a:rPr lang="tr-TR" altLang="tr-TR" sz="2800" b="1" dirty="0" err="1">
                <a:solidFill>
                  <a:schemeClr val="accent6"/>
                </a:solidFill>
              </a:rPr>
              <a:t>kollajenozlar</a:t>
            </a:r>
            <a:endParaRPr lang="tr-TR" altLang="tr-TR" sz="2800" b="1" dirty="0">
              <a:solidFill>
                <a:schemeClr val="accent6"/>
              </a:solidFill>
            </a:endParaRP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 dirty="0">
                <a:solidFill>
                  <a:schemeClr val="accent6"/>
                </a:solidFill>
              </a:rPr>
              <a:t> </a:t>
            </a:r>
            <a:r>
              <a:rPr lang="tr-TR" altLang="tr-TR" sz="2800" b="1" dirty="0" err="1">
                <a:solidFill>
                  <a:schemeClr val="accent6"/>
                </a:solidFill>
              </a:rPr>
              <a:t>Raynaud</a:t>
            </a:r>
            <a:r>
              <a:rPr lang="tr-TR" altLang="tr-TR" sz="2800" b="1" dirty="0">
                <a:solidFill>
                  <a:schemeClr val="accent6"/>
                </a:solidFill>
              </a:rPr>
              <a:t> hastalığı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 dirty="0">
                <a:solidFill>
                  <a:schemeClr val="accent6"/>
                </a:solidFill>
              </a:rPr>
              <a:t> Aktif </a:t>
            </a:r>
            <a:r>
              <a:rPr lang="tr-TR" altLang="tr-TR" sz="2800" b="1" dirty="0" err="1">
                <a:solidFill>
                  <a:schemeClr val="accent6"/>
                </a:solidFill>
              </a:rPr>
              <a:t>subakut</a:t>
            </a:r>
            <a:r>
              <a:rPr lang="tr-TR" altLang="tr-TR" sz="2800" b="1" dirty="0">
                <a:solidFill>
                  <a:schemeClr val="accent6"/>
                </a:solidFill>
              </a:rPr>
              <a:t> bakteriyel </a:t>
            </a:r>
            <a:r>
              <a:rPr lang="tr-TR" altLang="tr-TR" sz="2800" b="1" dirty="0" err="1">
                <a:solidFill>
                  <a:schemeClr val="accent6"/>
                </a:solidFill>
              </a:rPr>
              <a:t>endokardit</a:t>
            </a:r>
            <a:endParaRPr lang="tr-TR" altLang="tr-TR" sz="2800" b="1" dirty="0">
              <a:solidFill>
                <a:schemeClr val="accent6"/>
              </a:solidFill>
            </a:endParaRP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 dirty="0">
                <a:solidFill>
                  <a:schemeClr val="accent6"/>
                </a:solidFill>
              </a:rPr>
              <a:t> </a:t>
            </a:r>
            <a:r>
              <a:rPr lang="tr-TR" altLang="tr-TR" sz="2800" b="1" dirty="0" err="1">
                <a:solidFill>
                  <a:schemeClr val="accent6"/>
                </a:solidFill>
              </a:rPr>
              <a:t>Sifiliz</a:t>
            </a:r>
            <a:r>
              <a:rPr lang="tr-TR" altLang="tr-TR" sz="2800" b="1" dirty="0">
                <a:solidFill>
                  <a:schemeClr val="accent6"/>
                </a:solidFill>
              </a:rPr>
              <a:t>, </a:t>
            </a:r>
            <a:r>
              <a:rPr lang="tr-TR" altLang="tr-TR" sz="2800" b="1" dirty="0" err="1">
                <a:solidFill>
                  <a:schemeClr val="accent6"/>
                </a:solidFill>
              </a:rPr>
              <a:t>Epstein-Barr</a:t>
            </a:r>
            <a:r>
              <a:rPr lang="tr-TR" altLang="tr-TR" sz="2800" b="1" dirty="0">
                <a:solidFill>
                  <a:schemeClr val="accent6"/>
                </a:solidFill>
              </a:rPr>
              <a:t>, </a:t>
            </a:r>
            <a:r>
              <a:rPr lang="tr-TR" altLang="tr-TR" sz="2800" b="1" dirty="0" err="1">
                <a:solidFill>
                  <a:schemeClr val="accent6"/>
                </a:solidFill>
              </a:rPr>
              <a:t>Sitomegalovirüs</a:t>
            </a:r>
            <a:r>
              <a:rPr lang="tr-TR" altLang="tr-TR" sz="2800" b="1" dirty="0">
                <a:solidFill>
                  <a:schemeClr val="accent6"/>
                </a:solidFill>
              </a:rPr>
              <a:t> </a:t>
            </a:r>
            <a:r>
              <a:rPr lang="tr-TR" altLang="tr-TR" sz="2800" b="1" dirty="0">
                <a:solidFill>
                  <a:schemeClr val="accent6"/>
                </a:solidFill>
              </a:rPr>
              <a:t>ve</a:t>
            </a:r>
          </a:p>
          <a:p>
            <a:pPr marL="355600">
              <a:lnSpc>
                <a:spcPct val="160000"/>
              </a:lnSpc>
              <a:tabLst>
                <a:tab pos="0" algn="l"/>
              </a:tabLst>
              <a:defRPr/>
            </a:pPr>
            <a:r>
              <a:rPr lang="tr-TR" altLang="tr-TR" sz="2800" b="1" dirty="0">
                <a:solidFill>
                  <a:schemeClr val="accent6"/>
                </a:solidFill>
              </a:rPr>
              <a:t>Kronik </a:t>
            </a:r>
            <a:r>
              <a:rPr lang="tr-TR" altLang="tr-TR" sz="2800" b="1" dirty="0">
                <a:solidFill>
                  <a:schemeClr val="accent6"/>
                </a:solidFill>
              </a:rPr>
              <a:t>hepatit B enfeksiyonu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endParaRPr lang="tr-TR" altLang="tr-TR" sz="2800" b="1" dirty="0">
              <a:solidFill>
                <a:schemeClr val="accent6"/>
              </a:solidFill>
            </a:endParaRP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endParaRPr lang="tr-TR" altLang="tr-TR" sz="28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5" name="Rectangle 3"/>
          <p:cNvSpPr>
            <a:spLocks noChangeArrowheads="1"/>
          </p:cNvSpPr>
          <p:nvPr/>
        </p:nvSpPr>
        <p:spPr bwMode="auto">
          <a:xfrm>
            <a:off x="107950" y="1412875"/>
            <a:ext cx="903605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>
                <a:solidFill>
                  <a:schemeClr val="accent6"/>
                </a:solidFill>
              </a:rPr>
              <a:t> Serum Cryoglobulin yüksekliği</a:t>
            </a:r>
          </a:p>
          <a:p>
            <a:pPr marL="360363" indent="-360363"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>
                <a:solidFill>
                  <a:schemeClr val="accent6"/>
                </a:solidFill>
              </a:rPr>
              <a:t>Yüksek doz sistemik kortikosteroid ve i</a:t>
            </a:r>
            <a:r>
              <a:rPr lang="en-AU" altLang="tr-TR" sz="2800" b="1">
                <a:solidFill>
                  <a:schemeClr val="accent6"/>
                </a:solidFill>
              </a:rPr>
              <a:t>mmünosupressif</a:t>
            </a:r>
            <a:r>
              <a:rPr lang="tr-TR" altLang="tr-TR" sz="2800" b="1">
                <a:solidFill>
                  <a:schemeClr val="accent6"/>
                </a:solidFill>
              </a:rPr>
              <a:t> kullanımı</a:t>
            </a:r>
          </a:p>
          <a:p>
            <a:pPr marL="360363" indent="-360363"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>
                <a:solidFill>
                  <a:schemeClr val="accent6"/>
                </a:solidFill>
              </a:rPr>
              <a:t>Myeloma, lenfoma ve diğer lenfoproliferatif neoplaziler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>
                <a:solidFill>
                  <a:schemeClr val="accent6"/>
                </a:solidFill>
              </a:rPr>
              <a:t> Aktif ülseratif kolit </a:t>
            </a:r>
          </a:p>
        </p:txBody>
      </p:sp>
      <p:sp>
        <p:nvSpPr>
          <p:cNvPr id="468996" name="Rectangle 4"/>
          <p:cNvSpPr>
            <a:spLocks noChangeArrowheads="1"/>
          </p:cNvSpPr>
          <p:nvPr/>
        </p:nvSpPr>
        <p:spPr bwMode="auto">
          <a:xfrm>
            <a:off x="1916113" y="333375"/>
            <a:ext cx="5311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tr-TR" altLang="tr-TR" sz="360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Kontrendikasyonlar-2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ChangeArrowheads="1"/>
          </p:cNvSpPr>
          <p:nvPr/>
        </p:nvSpPr>
        <p:spPr bwMode="auto">
          <a:xfrm>
            <a:off x="1179513" y="1412875"/>
            <a:ext cx="7551737" cy="491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>
                <a:solidFill>
                  <a:schemeClr val="accent6"/>
                </a:solidFill>
              </a:rPr>
              <a:t>  </a:t>
            </a:r>
            <a:r>
              <a:rPr lang="en-AU" altLang="tr-TR" sz="2800" b="1">
                <a:solidFill>
                  <a:schemeClr val="accent6"/>
                </a:solidFill>
              </a:rPr>
              <a:t>Agammaglobulinemi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>
                <a:solidFill>
                  <a:schemeClr val="accent6"/>
                </a:solidFill>
              </a:rPr>
              <a:t> </a:t>
            </a:r>
            <a:r>
              <a:rPr lang="en-AU" altLang="tr-TR" sz="2800" b="1">
                <a:solidFill>
                  <a:schemeClr val="accent6"/>
                </a:solidFill>
              </a:rPr>
              <a:t>Soğuk intoleransı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>
                <a:solidFill>
                  <a:schemeClr val="accent6"/>
                </a:solidFill>
              </a:rPr>
              <a:t> </a:t>
            </a:r>
            <a:r>
              <a:rPr lang="en-AU" altLang="tr-TR" sz="2800" b="1">
                <a:solidFill>
                  <a:schemeClr val="accent6"/>
                </a:solidFill>
              </a:rPr>
              <a:t>Soğuk ürtikeri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>
                <a:solidFill>
                  <a:schemeClr val="accent6"/>
                </a:solidFill>
              </a:rPr>
              <a:t> </a:t>
            </a:r>
            <a:r>
              <a:rPr lang="en-AU" altLang="tr-TR" sz="2800" b="1">
                <a:solidFill>
                  <a:schemeClr val="accent6"/>
                </a:solidFill>
              </a:rPr>
              <a:t>Renal diyaliz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>
                <a:solidFill>
                  <a:schemeClr val="accent6"/>
                </a:solidFill>
              </a:rPr>
              <a:t> </a:t>
            </a:r>
            <a:r>
              <a:rPr lang="en-AU" altLang="tr-TR" sz="2800" b="1">
                <a:solidFill>
                  <a:schemeClr val="accent6"/>
                </a:solidFill>
              </a:rPr>
              <a:t>Trombosit</a:t>
            </a:r>
            <a:r>
              <a:rPr lang="tr-TR" altLang="tr-TR" sz="2800" b="1">
                <a:solidFill>
                  <a:schemeClr val="accent6"/>
                </a:solidFill>
              </a:rPr>
              <a:t>openi</a:t>
            </a:r>
            <a:endParaRPr lang="en-AU" altLang="tr-TR" sz="2800" b="1">
              <a:solidFill>
                <a:schemeClr val="accent6"/>
              </a:solidFill>
            </a:endParaRP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>
                <a:solidFill>
                  <a:schemeClr val="accent6"/>
                </a:solidFill>
              </a:rPr>
              <a:t> </a:t>
            </a:r>
            <a:r>
              <a:rPr lang="en-AU" altLang="tr-TR" sz="2800" b="1">
                <a:solidFill>
                  <a:schemeClr val="accent6"/>
                </a:solidFill>
              </a:rPr>
              <a:t>Pyoderma gangrenosum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endParaRPr lang="tr-TR" altLang="tr-TR" sz="2800" b="1">
              <a:solidFill>
                <a:schemeClr val="accent6"/>
              </a:solidFill>
            </a:endParaRPr>
          </a:p>
        </p:txBody>
      </p:sp>
      <p:sp>
        <p:nvSpPr>
          <p:cNvPr id="504835" name="Rectangle 3"/>
          <p:cNvSpPr>
            <a:spLocks noChangeArrowheads="1"/>
          </p:cNvSpPr>
          <p:nvPr/>
        </p:nvSpPr>
        <p:spPr bwMode="auto">
          <a:xfrm>
            <a:off x="1835150" y="333375"/>
            <a:ext cx="5375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tr-TR" altLang="tr-TR" sz="360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Kontrendikasyonlar-3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11" name="Rectangle 7"/>
          <p:cNvSpPr>
            <a:spLocks noChangeArrowheads="1"/>
          </p:cNvSpPr>
          <p:nvPr/>
        </p:nvSpPr>
        <p:spPr bwMode="auto">
          <a:xfrm>
            <a:off x="147638" y="1341438"/>
            <a:ext cx="8858250" cy="585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ü"/>
              <a:defRPr/>
            </a:pPr>
            <a:r>
              <a:rPr lang="tr-TR" altLang="tr-TR" sz="32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2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Kontrendikasyonları nadir</a:t>
            </a:r>
          </a:p>
          <a:p>
            <a:pPr>
              <a:lnSpc>
                <a:spcPct val="130000"/>
              </a:lnSpc>
              <a:buFont typeface="Wingdings" pitchFamily="2" charset="2"/>
              <a:buChar char="ü"/>
              <a:defRPr/>
            </a:pPr>
            <a:r>
              <a:rPr lang="tr-TR" altLang="tr-TR" sz="32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Uygulama kolaydır </a:t>
            </a:r>
          </a:p>
          <a:p>
            <a:pPr>
              <a:lnSpc>
                <a:spcPct val="130000"/>
              </a:lnSpc>
              <a:buFont typeface="Wingdings" pitchFamily="2" charset="2"/>
              <a:buChar char="ü"/>
              <a:defRPr/>
            </a:pPr>
            <a:r>
              <a:rPr lang="tr-TR" altLang="tr-TR" sz="32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Tekrarlanabilir </a:t>
            </a:r>
            <a:r>
              <a:rPr lang="tr-TR" altLang="tr-TR" sz="3200" i="1">
                <a:solidFill>
                  <a:schemeClr val="accent6"/>
                </a:solidFill>
              </a:rPr>
              <a:t>(</a:t>
            </a:r>
            <a:r>
              <a:rPr lang="tr-TR" sz="3200" i="1">
                <a:solidFill>
                  <a:schemeClr val="accent6"/>
                </a:solidFill>
              </a:rPr>
              <a:t>radyoterapinin aksine) </a:t>
            </a:r>
            <a:endParaRPr lang="tr-TR" altLang="tr-TR" sz="3200" i="1">
              <a:solidFill>
                <a:schemeClr val="accent6"/>
              </a:solidFill>
            </a:endParaRPr>
          </a:p>
          <a:p>
            <a:pPr>
              <a:lnSpc>
                <a:spcPct val="130000"/>
              </a:lnSpc>
              <a:buFont typeface="Wingdings" pitchFamily="2" charset="2"/>
              <a:buChar char="ü"/>
              <a:defRPr/>
            </a:pPr>
            <a:r>
              <a:rPr lang="tr-TR" altLang="tr-TR" sz="32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Zaman almaz</a:t>
            </a:r>
          </a:p>
          <a:p>
            <a:pPr>
              <a:lnSpc>
                <a:spcPct val="130000"/>
              </a:lnSpc>
              <a:buFont typeface="Wingdings" pitchFamily="2" charset="2"/>
              <a:buChar char="ü"/>
              <a:defRPr/>
            </a:pPr>
            <a:r>
              <a:rPr lang="tr-TR" altLang="tr-TR" sz="32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Ucuzdur</a:t>
            </a:r>
          </a:p>
          <a:p>
            <a:pPr>
              <a:lnSpc>
                <a:spcPct val="130000"/>
              </a:lnSpc>
              <a:buFont typeface="Wingdings" pitchFamily="2" charset="2"/>
              <a:buChar char="ü"/>
              <a:defRPr/>
            </a:pPr>
            <a:r>
              <a:rPr lang="tr-TR" altLang="tr-TR" sz="32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Genellikle anestezi gerektirmez</a:t>
            </a:r>
          </a:p>
          <a:p>
            <a:pPr marL="446088" indent="-446088">
              <a:lnSpc>
                <a:spcPct val="130000"/>
              </a:lnSpc>
              <a:buFont typeface="Wingdings" pitchFamily="2" charset="2"/>
              <a:buChar char="ü"/>
              <a:defRPr/>
            </a:pPr>
            <a:r>
              <a:rPr lang="tr-TR" altLang="tr-TR" sz="32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yaşta uygulanabilir </a:t>
            </a:r>
            <a:r>
              <a:rPr lang="tr-TR" altLang="tr-TR" sz="3200" i="1">
                <a:solidFill>
                  <a:schemeClr val="accent6"/>
                </a:solidFill>
              </a:rPr>
              <a:t>(</a:t>
            </a:r>
            <a:r>
              <a:rPr lang="tr-TR" sz="3200" i="1">
                <a:solidFill>
                  <a:schemeClr val="accent6"/>
                </a:solidFill>
              </a:rPr>
              <a:t>yaşlı, düşkün, pacemaker’lı hastalarda bile)</a:t>
            </a:r>
          </a:p>
          <a:p>
            <a:pPr>
              <a:lnSpc>
                <a:spcPct val="130000"/>
              </a:lnSpc>
              <a:buFont typeface="Wingdings" pitchFamily="2" charset="2"/>
              <a:buChar char="ü"/>
              <a:defRPr/>
            </a:pPr>
            <a:endParaRPr lang="tr-TR" altLang="tr-TR" sz="3200" b="1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1 Başlık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 rtlCol="0"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tr-TR" sz="5400" b="1" smtClean="0">
                <a:solidFill>
                  <a:schemeClr val="accent6">
                    <a:lumMod val="75000"/>
                  </a:schemeClr>
                </a:solidFill>
              </a:rPr>
              <a:t>Avantajları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ChangeArrowheads="1"/>
          </p:cNvSpPr>
          <p:nvPr/>
        </p:nvSpPr>
        <p:spPr bwMode="auto">
          <a:xfrm>
            <a:off x="1331913" y="3573463"/>
            <a:ext cx="6977062" cy="147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 dirty="0">
                <a:solidFill>
                  <a:schemeClr val="accent6"/>
                </a:solidFill>
              </a:rPr>
              <a:t> Erken 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 dirty="0">
                <a:solidFill>
                  <a:schemeClr val="accent6"/>
                </a:solidFill>
              </a:rPr>
              <a:t> Geç </a:t>
            </a:r>
          </a:p>
        </p:txBody>
      </p:sp>
      <p:sp>
        <p:nvSpPr>
          <p:cNvPr id="501763" name="Rectangle 3"/>
          <p:cNvSpPr>
            <a:spLocks noChangeArrowheads="1"/>
          </p:cNvSpPr>
          <p:nvPr/>
        </p:nvSpPr>
        <p:spPr bwMode="auto">
          <a:xfrm>
            <a:off x="2522538" y="347663"/>
            <a:ext cx="4098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tr-TR" altLang="tr-TR" sz="360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Yan etkiler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ChangeArrowheads="1"/>
          </p:cNvSpPr>
          <p:nvPr/>
        </p:nvSpPr>
        <p:spPr bwMode="auto">
          <a:xfrm>
            <a:off x="923925" y="1873250"/>
            <a:ext cx="8128000" cy="491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 dirty="0">
                <a:solidFill>
                  <a:schemeClr val="accent6"/>
                </a:solidFill>
              </a:rPr>
              <a:t> </a:t>
            </a:r>
            <a:r>
              <a:rPr lang="tr-TR" altLang="tr-TR" sz="2800" b="1" dirty="0" err="1">
                <a:solidFill>
                  <a:schemeClr val="accent6"/>
                </a:solidFill>
              </a:rPr>
              <a:t>Bül</a:t>
            </a:r>
            <a:r>
              <a:rPr lang="tr-TR" altLang="tr-TR" sz="2800" b="1" dirty="0">
                <a:solidFill>
                  <a:schemeClr val="accent6"/>
                </a:solidFill>
              </a:rPr>
              <a:t> oluşumu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 dirty="0">
                <a:solidFill>
                  <a:schemeClr val="accent6"/>
                </a:solidFill>
              </a:rPr>
              <a:t> </a:t>
            </a:r>
            <a:r>
              <a:rPr lang="tr-TR" altLang="tr-TR" sz="2800" b="1" dirty="0" err="1">
                <a:solidFill>
                  <a:schemeClr val="accent6"/>
                </a:solidFill>
              </a:rPr>
              <a:t>Hemoraji</a:t>
            </a:r>
            <a:endParaRPr lang="tr-TR" altLang="tr-TR" sz="2800" b="1" dirty="0">
              <a:solidFill>
                <a:schemeClr val="accent6"/>
              </a:solidFill>
            </a:endParaRP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 dirty="0">
                <a:solidFill>
                  <a:schemeClr val="accent6"/>
                </a:solidFill>
              </a:rPr>
              <a:t> Ağrı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 dirty="0">
                <a:solidFill>
                  <a:schemeClr val="accent6"/>
                </a:solidFill>
              </a:rPr>
              <a:t> Ödem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 dirty="0">
                <a:solidFill>
                  <a:schemeClr val="accent6"/>
                </a:solidFill>
              </a:rPr>
              <a:t> Baş ağrısı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endParaRPr lang="tr-TR" altLang="tr-TR" sz="2800" b="1" dirty="0">
              <a:solidFill>
                <a:schemeClr val="accent6"/>
              </a:solidFill>
            </a:endParaRP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endParaRPr lang="tr-TR" altLang="tr-TR" sz="2800" b="1" dirty="0">
              <a:solidFill>
                <a:schemeClr val="accent6"/>
              </a:solidFill>
            </a:endParaRPr>
          </a:p>
        </p:txBody>
      </p:sp>
      <p:sp>
        <p:nvSpPr>
          <p:cNvPr id="506883" name="Rectangle 3"/>
          <p:cNvSpPr>
            <a:spLocks noChangeArrowheads="1"/>
          </p:cNvSpPr>
          <p:nvPr/>
        </p:nvSpPr>
        <p:spPr bwMode="auto">
          <a:xfrm>
            <a:off x="1947863" y="333375"/>
            <a:ext cx="5119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tr-TR" altLang="tr-TR" sz="360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Erken yan etkiler</a:t>
            </a: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0"/>
          <a:stretch>
            <a:fillRect/>
          </a:stretch>
        </p:blipFill>
        <p:spPr bwMode="auto">
          <a:xfrm>
            <a:off x="4689475" y="2492375"/>
            <a:ext cx="3709988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ChangeArrowheads="1"/>
          </p:cNvSpPr>
          <p:nvPr/>
        </p:nvSpPr>
        <p:spPr bwMode="auto">
          <a:xfrm>
            <a:off x="755650" y="2349500"/>
            <a:ext cx="8128000" cy="284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 dirty="0" err="1">
                <a:solidFill>
                  <a:schemeClr val="accent6"/>
                </a:solidFill>
              </a:rPr>
              <a:t>Granülasyon</a:t>
            </a:r>
            <a:r>
              <a:rPr lang="tr-TR" altLang="tr-TR" sz="2800" b="1" dirty="0">
                <a:solidFill>
                  <a:schemeClr val="accent6"/>
                </a:solidFill>
              </a:rPr>
              <a:t> </a:t>
            </a:r>
            <a:r>
              <a:rPr lang="tr-TR" altLang="tr-TR" sz="2800" b="1" dirty="0">
                <a:solidFill>
                  <a:schemeClr val="accent6"/>
                </a:solidFill>
              </a:rPr>
              <a:t>dokusu oluşması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 dirty="0">
                <a:solidFill>
                  <a:schemeClr val="accent6"/>
                </a:solidFill>
              </a:rPr>
              <a:t> </a:t>
            </a:r>
            <a:r>
              <a:rPr lang="tr-TR" altLang="tr-TR" sz="2800" b="1" dirty="0" err="1">
                <a:solidFill>
                  <a:schemeClr val="accent6"/>
                </a:solidFill>
              </a:rPr>
              <a:t>Hemoraji</a:t>
            </a:r>
            <a:endParaRPr lang="tr-TR" altLang="tr-TR" sz="2800" b="1" dirty="0">
              <a:solidFill>
                <a:schemeClr val="accent6"/>
              </a:solidFill>
            </a:endParaRP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 dirty="0">
                <a:solidFill>
                  <a:schemeClr val="accent6"/>
                </a:solidFill>
              </a:rPr>
              <a:t> Enfeksiyon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 dirty="0">
                <a:solidFill>
                  <a:schemeClr val="accent6"/>
                </a:solidFill>
              </a:rPr>
              <a:t> </a:t>
            </a:r>
            <a:r>
              <a:rPr lang="tr-TR" altLang="tr-TR" sz="2800" b="1" dirty="0" err="1">
                <a:solidFill>
                  <a:schemeClr val="accent6"/>
                </a:solidFill>
              </a:rPr>
              <a:t>Pseudoepitelyamatöz</a:t>
            </a:r>
            <a:r>
              <a:rPr lang="tr-TR" altLang="tr-TR" sz="2800" b="1" dirty="0">
                <a:solidFill>
                  <a:schemeClr val="accent6"/>
                </a:solidFill>
              </a:rPr>
              <a:t> </a:t>
            </a:r>
            <a:r>
              <a:rPr lang="tr-TR" altLang="tr-TR" sz="2800" b="1" dirty="0" err="1">
                <a:solidFill>
                  <a:schemeClr val="accent6"/>
                </a:solidFill>
              </a:rPr>
              <a:t>hiperplazi</a:t>
            </a:r>
            <a:endParaRPr lang="tr-TR" altLang="tr-TR" sz="2800" b="1" dirty="0">
              <a:solidFill>
                <a:schemeClr val="accent6"/>
              </a:solidFill>
            </a:endParaRPr>
          </a:p>
        </p:txBody>
      </p:sp>
      <p:sp>
        <p:nvSpPr>
          <p:cNvPr id="507907" name="Rectangle 3"/>
          <p:cNvSpPr>
            <a:spLocks noChangeArrowheads="1"/>
          </p:cNvSpPr>
          <p:nvPr/>
        </p:nvSpPr>
        <p:spPr bwMode="auto">
          <a:xfrm>
            <a:off x="2139950" y="333375"/>
            <a:ext cx="480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tr-TR" altLang="tr-TR" sz="360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Geç yan etkiler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ChangeArrowheads="1"/>
          </p:cNvSpPr>
          <p:nvPr/>
        </p:nvSpPr>
        <p:spPr bwMode="auto">
          <a:xfrm>
            <a:off x="971550" y="2492375"/>
            <a:ext cx="7551738" cy="285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 dirty="0">
                <a:solidFill>
                  <a:schemeClr val="accent6"/>
                </a:solidFill>
              </a:rPr>
              <a:t> Kemik nekrozu ve </a:t>
            </a:r>
            <a:r>
              <a:rPr lang="tr-TR" altLang="tr-TR" sz="2800" b="1" dirty="0" err="1">
                <a:solidFill>
                  <a:schemeClr val="accent6"/>
                </a:solidFill>
              </a:rPr>
              <a:t>artralji</a:t>
            </a:r>
            <a:endParaRPr lang="tr-TR" altLang="tr-TR" sz="2800" b="1" dirty="0">
              <a:solidFill>
                <a:schemeClr val="accent6"/>
              </a:solidFill>
            </a:endParaRP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 dirty="0">
                <a:solidFill>
                  <a:schemeClr val="accent6"/>
                </a:solidFill>
              </a:rPr>
              <a:t> </a:t>
            </a:r>
            <a:r>
              <a:rPr lang="tr-TR" altLang="tr-TR" sz="2800" b="1" dirty="0" err="1">
                <a:solidFill>
                  <a:schemeClr val="accent6"/>
                </a:solidFill>
              </a:rPr>
              <a:t>Hiperpigmentasyon</a:t>
            </a:r>
            <a:endParaRPr lang="tr-TR" altLang="tr-TR" sz="2800" b="1" dirty="0">
              <a:solidFill>
                <a:schemeClr val="accent6"/>
              </a:solidFill>
            </a:endParaRP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 dirty="0">
                <a:solidFill>
                  <a:schemeClr val="accent6"/>
                </a:solidFill>
              </a:rPr>
              <a:t> </a:t>
            </a:r>
            <a:r>
              <a:rPr lang="tr-TR" altLang="tr-TR" sz="2800" b="1" dirty="0" err="1">
                <a:solidFill>
                  <a:schemeClr val="accent6"/>
                </a:solidFill>
              </a:rPr>
              <a:t>Hipertrofik</a:t>
            </a:r>
            <a:r>
              <a:rPr lang="tr-TR" altLang="tr-TR" sz="2800" b="1" dirty="0">
                <a:solidFill>
                  <a:schemeClr val="accent6"/>
                </a:solidFill>
              </a:rPr>
              <a:t> ülser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 dirty="0">
                <a:solidFill>
                  <a:schemeClr val="accent6"/>
                </a:solidFill>
              </a:rPr>
              <a:t> </a:t>
            </a:r>
            <a:r>
              <a:rPr lang="tr-TR" altLang="tr-TR" sz="2800" b="1" dirty="0" err="1">
                <a:solidFill>
                  <a:schemeClr val="accent6"/>
                </a:solidFill>
              </a:rPr>
              <a:t>Milia</a:t>
            </a:r>
            <a:endParaRPr lang="tr-TR" altLang="tr-TR" sz="2800" b="1" dirty="0">
              <a:solidFill>
                <a:schemeClr val="accent6"/>
              </a:solidFill>
            </a:endParaRPr>
          </a:p>
        </p:txBody>
      </p:sp>
      <p:sp>
        <p:nvSpPr>
          <p:cNvPr id="473091" name="Rectangle 3"/>
          <p:cNvSpPr>
            <a:spLocks noChangeArrowheads="1"/>
          </p:cNvSpPr>
          <p:nvPr/>
        </p:nvSpPr>
        <p:spPr bwMode="auto">
          <a:xfrm>
            <a:off x="2049463" y="333375"/>
            <a:ext cx="50180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tr-TR" altLang="tr-TR" sz="360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Geçici yan etkiler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ChangeArrowheads="1"/>
          </p:cNvSpPr>
          <p:nvPr/>
        </p:nvSpPr>
        <p:spPr bwMode="auto">
          <a:xfrm>
            <a:off x="971550" y="2420938"/>
            <a:ext cx="7551738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 dirty="0">
                <a:solidFill>
                  <a:schemeClr val="accent6"/>
                </a:solidFill>
              </a:rPr>
              <a:t> </a:t>
            </a:r>
            <a:r>
              <a:rPr lang="tr-TR" altLang="tr-TR" sz="2800" b="1" dirty="0" err="1">
                <a:solidFill>
                  <a:schemeClr val="accent6"/>
                </a:solidFill>
              </a:rPr>
              <a:t>Atrofi</a:t>
            </a:r>
            <a:endParaRPr lang="tr-TR" altLang="tr-TR" sz="2800" b="1" dirty="0">
              <a:solidFill>
                <a:schemeClr val="accent6"/>
              </a:solidFill>
            </a:endParaRP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 dirty="0">
                <a:solidFill>
                  <a:schemeClr val="accent6"/>
                </a:solidFill>
              </a:rPr>
              <a:t> Kıl kaybı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 dirty="0">
                <a:solidFill>
                  <a:schemeClr val="accent6"/>
                </a:solidFill>
              </a:rPr>
              <a:t> </a:t>
            </a:r>
            <a:r>
              <a:rPr lang="tr-TR" altLang="tr-TR" sz="2800" b="1" dirty="0" err="1">
                <a:solidFill>
                  <a:schemeClr val="accent6"/>
                </a:solidFill>
              </a:rPr>
              <a:t>Hipopigmentasyon</a:t>
            </a:r>
            <a:endParaRPr lang="tr-TR" altLang="tr-TR" sz="2800" b="1" dirty="0">
              <a:solidFill>
                <a:schemeClr val="accent6"/>
              </a:solidFill>
            </a:endParaRPr>
          </a:p>
        </p:txBody>
      </p:sp>
      <p:sp>
        <p:nvSpPr>
          <p:cNvPr id="472067" name="Rectangle 3"/>
          <p:cNvSpPr>
            <a:spLocks noChangeArrowheads="1"/>
          </p:cNvSpPr>
          <p:nvPr/>
        </p:nvSpPr>
        <p:spPr bwMode="auto">
          <a:xfrm>
            <a:off x="2049463" y="333375"/>
            <a:ext cx="50180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tr-TR" altLang="tr-TR" sz="360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Kalıcı yan etkiler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ChangeArrowheads="1"/>
          </p:cNvSpPr>
          <p:nvPr/>
        </p:nvSpPr>
        <p:spPr bwMode="auto">
          <a:xfrm>
            <a:off x="179388" y="2060575"/>
            <a:ext cx="9001125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60363" indent="-360363"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en-AU" altLang="tr-TR" sz="2800" b="1" dirty="0" err="1">
                <a:solidFill>
                  <a:schemeClr val="accent6"/>
                </a:solidFill>
              </a:rPr>
              <a:t>Morf</a:t>
            </a:r>
            <a:r>
              <a:rPr lang="tr-TR" altLang="tr-TR" sz="2800" b="1" dirty="0" err="1">
                <a:solidFill>
                  <a:schemeClr val="accent6"/>
                </a:solidFill>
              </a:rPr>
              <a:t>ea-like</a:t>
            </a:r>
            <a:r>
              <a:rPr lang="en-AU" altLang="tr-TR" sz="2800" b="1" dirty="0">
                <a:solidFill>
                  <a:schemeClr val="accent6"/>
                </a:solidFill>
              </a:rPr>
              <a:t> </a:t>
            </a:r>
            <a:r>
              <a:rPr lang="en-AU" altLang="tr-TR" sz="2800" b="1" dirty="0" err="1">
                <a:solidFill>
                  <a:schemeClr val="accent6"/>
                </a:solidFill>
              </a:rPr>
              <a:t>veya</a:t>
            </a:r>
            <a:r>
              <a:rPr lang="en-AU" altLang="tr-TR" sz="2800" b="1" dirty="0">
                <a:solidFill>
                  <a:schemeClr val="accent6"/>
                </a:solidFill>
              </a:rPr>
              <a:t> s</a:t>
            </a:r>
            <a:r>
              <a:rPr lang="tr-TR" altLang="tr-TR" sz="2800" b="1" dirty="0">
                <a:solidFill>
                  <a:schemeClr val="accent6"/>
                </a:solidFill>
              </a:rPr>
              <a:t>k</a:t>
            </a:r>
            <a:r>
              <a:rPr lang="en-AU" altLang="tr-TR" sz="2800" b="1" dirty="0" err="1">
                <a:solidFill>
                  <a:schemeClr val="accent6"/>
                </a:solidFill>
              </a:rPr>
              <a:t>leroti</a:t>
            </a:r>
            <a:r>
              <a:rPr lang="tr-TR" altLang="tr-TR" sz="2800" b="1" dirty="0">
                <a:solidFill>
                  <a:schemeClr val="accent6"/>
                </a:solidFill>
              </a:rPr>
              <a:t>k</a:t>
            </a:r>
            <a:r>
              <a:rPr lang="en-AU" altLang="tr-TR" sz="2800" b="1" dirty="0">
                <a:solidFill>
                  <a:schemeClr val="accent6"/>
                </a:solidFill>
              </a:rPr>
              <a:t> </a:t>
            </a:r>
            <a:r>
              <a:rPr lang="en-AU" altLang="tr-TR" sz="2800" b="1" dirty="0" err="1">
                <a:solidFill>
                  <a:schemeClr val="accent6"/>
                </a:solidFill>
              </a:rPr>
              <a:t>bazal</a:t>
            </a:r>
            <a:r>
              <a:rPr lang="en-AU" altLang="tr-TR" sz="2800" b="1" dirty="0">
                <a:solidFill>
                  <a:schemeClr val="accent6"/>
                </a:solidFill>
              </a:rPr>
              <a:t> </a:t>
            </a:r>
            <a:r>
              <a:rPr lang="en-AU" altLang="tr-TR" sz="2800" b="1" dirty="0" err="1">
                <a:solidFill>
                  <a:schemeClr val="accent6"/>
                </a:solidFill>
              </a:rPr>
              <a:t>hücreli</a:t>
            </a:r>
            <a:r>
              <a:rPr lang="tr-TR" altLang="tr-TR" sz="2800" b="1" dirty="0">
                <a:solidFill>
                  <a:schemeClr val="accent6"/>
                </a:solidFill>
              </a:rPr>
              <a:t> </a:t>
            </a:r>
            <a:r>
              <a:rPr lang="tr-TR" altLang="tr-TR" sz="2800" b="1" dirty="0" err="1">
                <a:solidFill>
                  <a:schemeClr val="accent6"/>
                </a:solidFill>
              </a:rPr>
              <a:t>karsinoma</a:t>
            </a:r>
            <a:endParaRPr lang="tr-TR" altLang="tr-TR" sz="2800" b="1" dirty="0">
              <a:solidFill>
                <a:schemeClr val="accent6"/>
              </a:solidFill>
            </a:endParaRPr>
          </a:p>
          <a:p>
            <a:pPr marL="360363" indent="-360363"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 dirty="0" err="1">
                <a:solidFill>
                  <a:schemeClr val="accent6"/>
                </a:solidFill>
              </a:rPr>
              <a:t>Periferik</a:t>
            </a:r>
            <a:r>
              <a:rPr lang="tr-TR" altLang="tr-TR" sz="2800" b="1" dirty="0">
                <a:solidFill>
                  <a:schemeClr val="accent6"/>
                </a:solidFill>
              </a:rPr>
              <a:t> dolaşım bozukluğu olanlarda alt </a:t>
            </a:r>
            <a:r>
              <a:rPr lang="tr-TR" altLang="tr-TR" sz="2800" b="1" dirty="0" err="1">
                <a:solidFill>
                  <a:schemeClr val="accent6"/>
                </a:solidFill>
              </a:rPr>
              <a:t>ekstremite</a:t>
            </a:r>
            <a:r>
              <a:rPr lang="tr-TR" altLang="tr-TR" sz="2800" b="1" dirty="0">
                <a:solidFill>
                  <a:schemeClr val="accent6"/>
                </a:solidFill>
              </a:rPr>
              <a:t> lezyonları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 dirty="0">
                <a:solidFill>
                  <a:schemeClr val="accent6"/>
                </a:solidFill>
              </a:rPr>
              <a:t> </a:t>
            </a:r>
            <a:r>
              <a:rPr lang="tr-TR" altLang="tr-TR" sz="2800" b="1" dirty="0" err="1">
                <a:solidFill>
                  <a:schemeClr val="accent6"/>
                </a:solidFill>
              </a:rPr>
              <a:t>Melanoma</a:t>
            </a:r>
            <a:endParaRPr lang="tr-TR" altLang="tr-TR" sz="2800" b="1" dirty="0">
              <a:solidFill>
                <a:schemeClr val="accent6"/>
              </a:solidFill>
            </a:endParaRP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endParaRPr lang="tr-TR" altLang="tr-TR" sz="2800" b="1" dirty="0">
              <a:solidFill>
                <a:schemeClr val="accent6"/>
              </a:solidFill>
            </a:endParaRPr>
          </a:p>
        </p:txBody>
      </p:sp>
      <p:sp>
        <p:nvSpPr>
          <p:cNvPr id="474115" name="Rectangle 3"/>
          <p:cNvSpPr>
            <a:spLocks noChangeArrowheads="1"/>
          </p:cNvSpPr>
          <p:nvPr/>
        </p:nvSpPr>
        <p:spPr bwMode="auto">
          <a:xfrm>
            <a:off x="1435100" y="260350"/>
            <a:ext cx="6299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tr-TR" altLang="tr-TR" sz="360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Kriyoterapinin önerilmeyeceği durumlar-1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ChangeArrowheads="1"/>
          </p:cNvSpPr>
          <p:nvPr/>
        </p:nvSpPr>
        <p:spPr bwMode="auto">
          <a:xfrm>
            <a:off x="234950" y="2565400"/>
            <a:ext cx="88011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60363" indent="-360363"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>
                <a:solidFill>
                  <a:schemeClr val="accent6"/>
                </a:solidFill>
              </a:rPr>
              <a:t>Gelişebilecek kıl kaybının kozmetik olarak kabul edilemeyeceği bölgeler </a:t>
            </a:r>
          </a:p>
          <a:p>
            <a:pPr marL="360363" indent="-360363"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altLang="tr-TR" sz="2800" b="1">
                <a:solidFill>
                  <a:schemeClr val="accent6"/>
                </a:solidFill>
              </a:rPr>
              <a:t>Nazolabial olukta ve preauriküler bölgede yerleşen lezyonlar</a:t>
            </a:r>
          </a:p>
        </p:txBody>
      </p:sp>
      <p:sp>
        <p:nvSpPr>
          <p:cNvPr id="475139" name="Rectangle 3"/>
          <p:cNvSpPr>
            <a:spLocks noChangeArrowheads="1"/>
          </p:cNvSpPr>
          <p:nvPr/>
        </p:nvSpPr>
        <p:spPr bwMode="auto">
          <a:xfrm>
            <a:off x="1409700" y="222250"/>
            <a:ext cx="6299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tr-TR" altLang="tr-TR" sz="360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Kriyoterapinin önerilmeyeceği durumlar-2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foto_arşiv\kriyoterapi\kriyotera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73100"/>
            <a:ext cx="5132388" cy="606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2987675" y="66675"/>
            <a:ext cx="31686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dirty="0">
                <a:solidFill>
                  <a:schemeClr val="accent6"/>
                </a:solidFill>
                <a:latin typeface="+mn-lt"/>
                <a:cs typeface="+mn-cs"/>
              </a:rPr>
              <a:t>Uygulama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835150" y="1974850"/>
            <a:ext cx="5473700" cy="2482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tr-TR" sz="3600" b="1" dirty="0" err="1">
                <a:solidFill>
                  <a:schemeClr val="accent6"/>
                </a:solidFill>
              </a:rPr>
              <a:t>Melanom</a:t>
            </a:r>
            <a:r>
              <a:rPr lang="tr-TR" sz="3600" b="1" dirty="0">
                <a:solidFill>
                  <a:schemeClr val="accent6"/>
                </a:solidFill>
              </a:rPr>
              <a:t> Dışı Deri Tümörlerinde </a:t>
            </a:r>
            <a:r>
              <a:rPr lang="tr-TR" sz="3600" b="1" dirty="0" err="1">
                <a:solidFill>
                  <a:schemeClr val="accent6"/>
                </a:solidFill>
              </a:rPr>
              <a:t>Kriyoterapi</a:t>
            </a:r>
            <a:r>
              <a:rPr lang="tr-TR" sz="3600" b="1" dirty="0">
                <a:solidFill>
                  <a:schemeClr val="accent6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32"/>
          <p:cNvGrpSpPr>
            <a:grpSpLocks/>
          </p:cNvGrpSpPr>
          <p:nvPr/>
        </p:nvGrpSpPr>
        <p:grpSpPr bwMode="auto">
          <a:xfrm>
            <a:off x="611188" y="762000"/>
            <a:ext cx="6096000" cy="6096000"/>
            <a:chOff x="2065" y="145"/>
            <a:chExt cx="3840" cy="3840"/>
          </a:xfrm>
        </p:grpSpPr>
        <p:grpSp>
          <p:nvGrpSpPr>
            <p:cNvPr id="43031" name="Group 33"/>
            <p:cNvGrpSpPr>
              <a:grpSpLocks/>
            </p:cNvGrpSpPr>
            <p:nvPr/>
          </p:nvGrpSpPr>
          <p:grpSpPr bwMode="auto">
            <a:xfrm>
              <a:off x="2065" y="145"/>
              <a:ext cx="3840" cy="3840"/>
              <a:chOff x="481" y="481"/>
              <a:chExt cx="3840" cy="3840"/>
            </a:xfrm>
          </p:grpSpPr>
          <p:sp>
            <p:nvSpPr>
              <p:cNvPr id="43041" name="Line 34"/>
              <p:cNvSpPr>
                <a:spLocks noChangeShapeType="1"/>
              </p:cNvSpPr>
              <p:nvPr/>
            </p:nvSpPr>
            <p:spPr bwMode="auto">
              <a:xfrm>
                <a:off x="481" y="2401"/>
                <a:ext cx="384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3042" name="Line 35"/>
              <p:cNvSpPr>
                <a:spLocks noChangeShapeType="1"/>
              </p:cNvSpPr>
              <p:nvPr/>
            </p:nvSpPr>
            <p:spPr bwMode="auto">
              <a:xfrm>
                <a:off x="2401" y="481"/>
                <a:ext cx="0" cy="384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43032" name="Group 36"/>
            <p:cNvGrpSpPr>
              <a:grpSpLocks/>
            </p:cNvGrpSpPr>
            <p:nvPr/>
          </p:nvGrpSpPr>
          <p:grpSpPr bwMode="auto">
            <a:xfrm>
              <a:off x="2305" y="481"/>
              <a:ext cx="3346" cy="3178"/>
              <a:chOff x="-816" y="337"/>
              <a:chExt cx="3346" cy="3178"/>
            </a:xfrm>
          </p:grpSpPr>
          <p:sp>
            <p:nvSpPr>
              <p:cNvPr id="43033" name="Oval 37"/>
              <p:cNvSpPr>
                <a:spLocks noChangeAspect="1" noChangeArrowheads="1"/>
              </p:cNvSpPr>
              <p:nvPr/>
            </p:nvSpPr>
            <p:spPr bwMode="auto">
              <a:xfrm>
                <a:off x="144" y="1153"/>
                <a:ext cx="1440" cy="1488"/>
              </a:xfrm>
              <a:prstGeom prst="ellipse">
                <a:avLst/>
              </a:prstGeom>
              <a:solidFill>
                <a:srgbClr val="BBE0E3">
                  <a:alpha val="20000"/>
                </a:srgbClr>
              </a:solidFill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tr-TR" sz="1800">
                  <a:latin typeface="Arial" charset="0"/>
                </a:endParaRPr>
              </a:p>
            </p:txBody>
          </p:sp>
          <p:sp>
            <p:nvSpPr>
              <p:cNvPr id="43034" name="Oval 38"/>
              <p:cNvSpPr>
                <a:spLocks noChangeAspect="1" noChangeArrowheads="1"/>
              </p:cNvSpPr>
              <p:nvPr/>
            </p:nvSpPr>
            <p:spPr bwMode="auto">
              <a:xfrm>
                <a:off x="-816" y="337"/>
                <a:ext cx="3346" cy="3178"/>
              </a:xfrm>
              <a:prstGeom prst="ellipse">
                <a:avLst/>
              </a:prstGeom>
              <a:solidFill>
                <a:srgbClr val="BBE0E3">
                  <a:alpha val="20000"/>
                </a:srgbClr>
              </a:solidFill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tr-TR" sz="1800">
                  <a:latin typeface="Arial" charset="0"/>
                </a:endParaRPr>
              </a:p>
            </p:txBody>
          </p:sp>
          <p:sp>
            <p:nvSpPr>
              <p:cNvPr id="43035" name="Oval 39"/>
              <p:cNvSpPr>
                <a:spLocks noChangeAspect="1" noChangeArrowheads="1"/>
              </p:cNvSpPr>
              <p:nvPr/>
            </p:nvSpPr>
            <p:spPr bwMode="auto">
              <a:xfrm>
                <a:off x="768" y="1825"/>
                <a:ext cx="184" cy="175"/>
              </a:xfrm>
              <a:prstGeom prst="ellipse">
                <a:avLst/>
              </a:prstGeom>
              <a:solidFill>
                <a:srgbClr val="BBE0E3">
                  <a:alpha val="20000"/>
                </a:srgbClr>
              </a:solidFill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tr-TR" sz="1800">
                  <a:latin typeface="Arial" charset="0"/>
                </a:endParaRPr>
              </a:p>
            </p:txBody>
          </p:sp>
          <p:sp>
            <p:nvSpPr>
              <p:cNvPr id="43036" name="Oval 40"/>
              <p:cNvSpPr>
                <a:spLocks noChangeAspect="1" noChangeArrowheads="1"/>
              </p:cNvSpPr>
              <p:nvPr/>
            </p:nvSpPr>
            <p:spPr bwMode="auto">
              <a:xfrm>
                <a:off x="624" y="1681"/>
                <a:ext cx="478" cy="454"/>
              </a:xfrm>
              <a:prstGeom prst="ellipse">
                <a:avLst/>
              </a:prstGeom>
              <a:solidFill>
                <a:srgbClr val="BBE0E3">
                  <a:alpha val="20000"/>
                </a:srgbClr>
              </a:solidFill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tr-TR" sz="1800">
                  <a:latin typeface="Arial" charset="0"/>
                </a:endParaRPr>
              </a:p>
            </p:txBody>
          </p:sp>
          <p:sp>
            <p:nvSpPr>
              <p:cNvPr id="43037" name="Oval 41"/>
              <p:cNvSpPr>
                <a:spLocks noChangeAspect="1" noChangeArrowheads="1"/>
              </p:cNvSpPr>
              <p:nvPr/>
            </p:nvSpPr>
            <p:spPr bwMode="auto">
              <a:xfrm>
                <a:off x="-576" y="529"/>
                <a:ext cx="2868" cy="2724"/>
              </a:xfrm>
              <a:prstGeom prst="ellipse">
                <a:avLst/>
              </a:prstGeom>
              <a:solidFill>
                <a:srgbClr val="BBE0E3">
                  <a:alpha val="20000"/>
                </a:srgbClr>
              </a:solidFill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tr-TR" sz="1800">
                  <a:latin typeface="Arial" charset="0"/>
                </a:endParaRPr>
              </a:p>
            </p:txBody>
          </p:sp>
          <p:sp>
            <p:nvSpPr>
              <p:cNvPr id="43038" name="Oval 42"/>
              <p:cNvSpPr>
                <a:spLocks noChangeAspect="1" noChangeArrowheads="1"/>
              </p:cNvSpPr>
              <p:nvPr/>
            </p:nvSpPr>
            <p:spPr bwMode="auto">
              <a:xfrm>
                <a:off x="-96" y="961"/>
                <a:ext cx="1920" cy="1920"/>
              </a:xfrm>
              <a:prstGeom prst="ellipse">
                <a:avLst/>
              </a:prstGeom>
              <a:solidFill>
                <a:srgbClr val="BBE0E3">
                  <a:alpha val="20000"/>
                </a:srgbClr>
              </a:solidFill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tr-TR" sz="1800">
                  <a:latin typeface="Arial" charset="0"/>
                </a:endParaRPr>
              </a:p>
            </p:txBody>
          </p:sp>
          <p:sp>
            <p:nvSpPr>
              <p:cNvPr id="43039" name="Oval 43"/>
              <p:cNvSpPr>
                <a:spLocks noChangeAspect="1" noChangeArrowheads="1"/>
              </p:cNvSpPr>
              <p:nvPr/>
            </p:nvSpPr>
            <p:spPr bwMode="auto">
              <a:xfrm>
                <a:off x="-336" y="769"/>
                <a:ext cx="2390" cy="2270"/>
              </a:xfrm>
              <a:prstGeom prst="ellipse">
                <a:avLst/>
              </a:prstGeom>
              <a:solidFill>
                <a:srgbClr val="BBE0E3">
                  <a:alpha val="20000"/>
                </a:srgbClr>
              </a:solidFill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tr-TR" sz="1800">
                  <a:latin typeface="Arial" charset="0"/>
                </a:endParaRPr>
              </a:p>
            </p:txBody>
          </p:sp>
          <p:sp>
            <p:nvSpPr>
              <p:cNvPr id="43040" name="Oval 44"/>
              <p:cNvSpPr>
                <a:spLocks noChangeAspect="1" noChangeArrowheads="1"/>
              </p:cNvSpPr>
              <p:nvPr/>
            </p:nvSpPr>
            <p:spPr bwMode="auto">
              <a:xfrm>
                <a:off x="384" y="1441"/>
                <a:ext cx="956" cy="960"/>
              </a:xfrm>
              <a:prstGeom prst="ellipse">
                <a:avLst/>
              </a:prstGeom>
              <a:solidFill>
                <a:srgbClr val="BBE0E3">
                  <a:alpha val="20000"/>
                </a:srgbClr>
              </a:solidFill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tr-TR" sz="1800">
                  <a:latin typeface="Arial" charset="0"/>
                </a:endParaRPr>
              </a:p>
            </p:txBody>
          </p:sp>
        </p:grpSp>
      </p:grpSp>
      <p:sp>
        <p:nvSpPr>
          <p:cNvPr id="45061" name="AutoShape 56"/>
          <p:cNvSpPr>
            <a:spLocks noChangeArrowheads="1"/>
          </p:cNvSpPr>
          <p:nvPr/>
        </p:nvSpPr>
        <p:spPr bwMode="auto">
          <a:xfrm>
            <a:off x="1801739" y="3057525"/>
            <a:ext cx="3886200" cy="1352550"/>
          </a:xfrm>
          <a:prstGeom prst="irregularSeal1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tr-TR" sz="1800" smtClean="0">
              <a:latin typeface="Century Gothic" pitchFamily="34" charset="0"/>
            </a:endParaRPr>
          </a:p>
        </p:txBody>
      </p:sp>
      <p:grpSp>
        <p:nvGrpSpPr>
          <p:cNvPr id="2" name="Grup 1"/>
          <p:cNvGrpSpPr>
            <a:grpSpLocks/>
          </p:cNvGrpSpPr>
          <p:nvPr/>
        </p:nvGrpSpPr>
        <p:grpSpPr bwMode="auto">
          <a:xfrm>
            <a:off x="3317875" y="762000"/>
            <a:ext cx="685800" cy="2889250"/>
            <a:chOff x="3733800" y="152399"/>
            <a:chExt cx="685800" cy="2209801"/>
          </a:xfrm>
        </p:grpSpPr>
        <p:grpSp>
          <p:nvGrpSpPr>
            <p:cNvPr id="43027" name="Group 57"/>
            <p:cNvGrpSpPr>
              <a:grpSpLocks/>
            </p:cNvGrpSpPr>
            <p:nvPr/>
          </p:nvGrpSpPr>
          <p:grpSpPr bwMode="auto">
            <a:xfrm>
              <a:off x="3733800" y="152399"/>
              <a:ext cx="685800" cy="1819276"/>
              <a:chOff x="2352" y="336"/>
              <a:chExt cx="432" cy="1146"/>
            </a:xfrm>
          </p:grpSpPr>
          <p:sp>
            <p:nvSpPr>
              <p:cNvPr id="45075" name="Oval 53"/>
              <p:cNvSpPr>
                <a:spLocks noChangeArrowheads="1"/>
              </p:cNvSpPr>
              <p:nvPr/>
            </p:nvSpPr>
            <p:spPr bwMode="auto">
              <a:xfrm>
                <a:off x="2496" y="810"/>
                <a:ext cx="144" cy="672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  <a:defRPr/>
                </a:pPr>
                <a:endParaRPr lang="en-US" altLang="tr-TR" sz="1800" smtClean="0">
                  <a:latin typeface="Century Gothic" pitchFamily="34" charset="0"/>
                </a:endParaRPr>
              </a:p>
            </p:txBody>
          </p:sp>
          <p:sp>
            <p:nvSpPr>
              <p:cNvPr id="45076" name="Rectangle 55"/>
              <p:cNvSpPr>
                <a:spLocks noChangeArrowheads="1"/>
              </p:cNvSpPr>
              <p:nvPr/>
            </p:nvSpPr>
            <p:spPr bwMode="auto">
              <a:xfrm>
                <a:off x="2352" y="336"/>
                <a:ext cx="432" cy="62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  <a:defRPr/>
                </a:pPr>
                <a:endParaRPr lang="en-US" altLang="tr-TR" sz="1800" smtClean="0">
                  <a:latin typeface="Century Gothic" pitchFamily="34" charset="0"/>
                </a:endParaRPr>
              </a:p>
            </p:txBody>
          </p:sp>
        </p:grpSp>
        <p:sp>
          <p:nvSpPr>
            <p:cNvPr id="43028" name="Rectangle 58"/>
            <p:cNvSpPr>
              <a:spLocks noChangeArrowheads="1"/>
            </p:cNvSpPr>
            <p:nvPr/>
          </p:nvSpPr>
          <p:spPr bwMode="auto">
            <a:xfrm>
              <a:off x="4038600" y="1943100"/>
              <a:ext cx="76200" cy="419100"/>
            </a:xfrm>
            <a:prstGeom prst="rect">
              <a:avLst/>
            </a:prstGeom>
            <a:solidFill>
              <a:schemeClr val="bg1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tr-TR" sz="1800">
                <a:latin typeface="Century Gothic" pitchFamily="34" charset="0"/>
              </a:endParaRPr>
            </a:p>
          </p:txBody>
        </p:sp>
      </p:grpSp>
      <p:sp>
        <p:nvSpPr>
          <p:cNvPr id="43015" name="Text Box 59"/>
          <p:cNvSpPr txBox="1">
            <a:spLocks noChangeArrowheads="1"/>
          </p:cNvSpPr>
          <p:nvPr/>
        </p:nvSpPr>
        <p:spPr bwMode="auto">
          <a:xfrm>
            <a:off x="4522788" y="29972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 b="1">
                <a:solidFill>
                  <a:srgbClr val="000000"/>
                </a:solidFill>
                <a:latin typeface="Century Gothic" pitchFamily="34" charset="0"/>
              </a:rPr>
              <a:t>-40</a:t>
            </a:r>
            <a:r>
              <a:rPr lang="en-US" altLang="tr-TR" sz="1800" b="1">
                <a:solidFill>
                  <a:srgbClr val="000000"/>
                </a:solidFill>
                <a:latin typeface="Century Gothic" pitchFamily="34" charset="0"/>
              </a:rPr>
              <a:t>°</a:t>
            </a:r>
            <a:endParaRPr lang="tr-TR" altLang="tr-TR" sz="1800" b="1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43016" name="Text Box 60"/>
          <p:cNvSpPr txBox="1">
            <a:spLocks noChangeArrowheads="1"/>
          </p:cNvSpPr>
          <p:nvPr/>
        </p:nvSpPr>
        <p:spPr bwMode="auto">
          <a:xfrm>
            <a:off x="5103813" y="2997200"/>
            <a:ext cx="701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>
                <a:solidFill>
                  <a:srgbClr val="000000"/>
                </a:solidFill>
                <a:latin typeface="Century Gothic" pitchFamily="34" charset="0"/>
              </a:rPr>
              <a:t>-20</a:t>
            </a:r>
            <a:r>
              <a:rPr lang="en-US" altLang="tr-TR" sz="1800" b="1">
                <a:solidFill>
                  <a:srgbClr val="000000"/>
                </a:solidFill>
                <a:latin typeface="Century Gothic" pitchFamily="34" charset="0"/>
              </a:rPr>
              <a:t>°</a:t>
            </a:r>
          </a:p>
        </p:txBody>
      </p:sp>
      <p:sp>
        <p:nvSpPr>
          <p:cNvPr id="43017" name="Text Box 61"/>
          <p:cNvSpPr txBox="1">
            <a:spLocks noChangeArrowheads="1"/>
          </p:cNvSpPr>
          <p:nvPr/>
        </p:nvSpPr>
        <p:spPr bwMode="auto">
          <a:xfrm>
            <a:off x="6400800" y="301625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 b="1">
                <a:solidFill>
                  <a:srgbClr val="000000"/>
                </a:solidFill>
                <a:latin typeface="Century Gothic" pitchFamily="34" charset="0"/>
              </a:rPr>
              <a:t>0</a:t>
            </a:r>
            <a:r>
              <a:rPr lang="en-US" altLang="tr-TR" sz="1800" b="1">
                <a:solidFill>
                  <a:srgbClr val="000000"/>
                </a:solidFill>
                <a:latin typeface="Century Gothic" pitchFamily="34" charset="0"/>
              </a:rPr>
              <a:t>°</a:t>
            </a:r>
            <a:endParaRPr lang="tr-TR" altLang="tr-TR" sz="1800" b="1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43018" name="Text Box 62"/>
          <p:cNvSpPr txBox="1">
            <a:spLocks noChangeArrowheads="1"/>
          </p:cNvSpPr>
          <p:nvPr/>
        </p:nvSpPr>
        <p:spPr bwMode="auto">
          <a:xfrm>
            <a:off x="4000500" y="3013075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 b="1">
                <a:solidFill>
                  <a:srgbClr val="000000"/>
                </a:solidFill>
                <a:latin typeface="Century Gothic" pitchFamily="34" charset="0"/>
              </a:rPr>
              <a:t>-60</a:t>
            </a:r>
            <a:r>
              <a:rPr lang="en-US" altLang="tr-TR" sz="1800" b="1">
                <a:solidFill>
                  <a:srgbClr val="000000"/>
                </a:solidFill>
                <a:latin typeface="Century Gothic" pitchFamily="34" charset="0"/>
              </a:rPr>
              <a:t>°</a:t>
            </a:r>
            <a:endParaRPr lang="tr-TR" altLang="tr-TR" sz="1800" b="1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43019" name="Text Box 63"/>
          <p:cNvSpPr txBox="1">
            <a:spLocks noChangeArrowheads="1"/>
          </p:cNvSpPr>
          <p:nvPr/>
        </p:nvSpPr>
        <p:spPr bwMode="auto">
          <a:xfrm>
            <a:off x="5732463" y="2997200"/>
            <a:ext cx="668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 b="1">
                <a:solidFill>
                  <a:srgbClr val="000000"/>
                </a:solidFill>
                <a:latin typeface="Century Gothic" pitchFamily="34" charset="0"/>
              </a:rPr>
              <a:t>-10</a:t>
            </a:r>
            <a:r>
              <a:rPr lang="en-US" altLang="tr-TR" sz="1800" b="1">
                <a:solidFill>
                  <a:srgbClr val="000000"/>
                </a:solidFill>
                <a:latin typeface="Century Gothic" pitchFamily="34" charset="0"/>
              </a:rPr>
              <a:t>°</a:t>
            </a:r>
            <a:endParaRPr lang="tr-TR" altLang="tr-TR" sz="1800" b="1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4348" name="Text Box 68"/>
          <p:cNvSpPr txBox="1">
            <a:spLocks noChangeArrowheads="1"/>
          </p:cNvSpPr>
          <p:nvPr/>
        </p:nvSpPr>
        <p:spPr bwMode="auto">
          <a:xfrm>
            <a:off x="5802313" y="115888"/>
            <a:ext cx="3289300" cy="2359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tabLst>
                <a:tab pos="1425575" algn="l"/>
              </a:tabLst>
              <a:defRPr/>
            </a:pPr>
            <a:r>
              <a:rPr lang="tr-TR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Nonmelanom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deri tümörlerine </a:t>
            </a:r>
            <a:r>
              <a:rPr lang="tr-TR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kriyoterapi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uygularken buz topunun tümör çevresinde en az  3 - 5 mm genişliğinde halka oluşturması sağlanmalıdır. Ancak böylece tümör tabanında ve periferinde etkili donma derecesine ulaşılabilir.</a:t>
            </a:r>
          </a:p>
        </p:txBody>
      </p:sp>
      <p:sp>
        <p:nvSpPr>
          <p:cNvPr id="43021" name="Text Box 69"/>
          <p:cNvSpPr txBox="1">
            <a:spLocks noChangeArrowheads="1"/>
          </p:cNvSpPr>
          <p:nvPr/>
        </p:nvSpPr>
        <p:spPr bwMode="auto">
          <a:xfrm>
            <a:off x="6400800" y="26670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 b="1">
                <a:solidFill>
                  <a:srgbClr val="000000"/>
                </a:solidFill>
                <a:latin typeface="Century Gothic" pitchFamily="34" charset="0"/>
              </a:rPr>
              <a:t>5 mm</a:t>
            </a:r>
          </a:p>
        </p:txBody>
      </p:sp>
      <p:sp>
        <p:nvSpPr>
          <p:cNvPr id="43022" name="Text Box 73"/>
          <p:cNvSpPr txBox="1">
            <a:spLocks noChangeArrowheads="1"/>
          </p:cNvSpPr>
          <p:nvPr/>
        </p:nvSpPr>
        <p:spPr bwMode="auto">
          <a:xfrm>
            <a:off x="228600" y="32004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200">
                <a:solidFill>
                  <a:srgbClr val="000000"/>
                </a:solidFill>
                <a:latin typeface="Century Gothic" pitchFamily="34" charset="0"/>
              </a:rPr>
              <a:t>1mm</a:t>
            </a:r>
          </a:p>
        </p:txBody>
      </p:sp>
      <p:sp>
        <p:nvSpPr>
          <p:cNvPr id="43023" name="Text Box 74"/>
          <p:cNvSpPr txBox="1">
            <a:spLocks noChangeArrowheads="1"/>
          </p:cNvSpPr>
          <p:nvPr/>
        </p:nvSpPr>
        <p:spPr bwMode="auto">
          <a:xfrm>
            <a:off x="228600" y="37338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200">
                <a:solidFill>
                  <a:srgbClr val="000000"/>
                </a:solidFill>
                <a:latin typeface="Century Gothic" pitchFamily="34" charset="0"/>
              </a:rPr>
              <a:t>2mm</a:t>
            </a:r>
          </a:p>
        </p:txBody>
      </p:sp>
      <p:sp>
        <p:nvSpPr>
          <p:cNvPr id="43024" name="Text Box 77"/>
          <p:cNvSpPr txBox="1">
            <a:spLocks noChangeArrowheads="1"/>
          </p:cNvSpPr>
          <p:nvPr/>
        </p:nvSpPr>
        <p:spPr bwMode="auto">
          <a:xfrm>
            <a:off x="228600" y="41910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200">
                <a:solidFill>
                  <a:srgbClr val="000000"/>
                </a:solidFill>
                <a:latin typeface="Century Gothic" pitchFamily="34" charset="0"/>
              </a:rPr>
              <a:t>3mm</a:t>
            </a:r>
          </a:p>
        </p:txBody>
      </p:sp>
      <p:sp>
        <p:nvSpPr>
          <p:cNvPr id="43025" name="Text Box 78"/>
          <p:cNvSpPr txBox="1">
            <a:spLocks noChangeArrowheads="1"/>
          </p:cNvSpPr>
          <p:nvPr/>
        </p:nvSpPr>
        <p:spPr bwMode="auto">
          <a:xfrm>
            <a:off x="228600" y="4648200"/>
            <a:ext cx="60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200">
                <a:solidFill>
                  <a:srgbClr val="000000"/>
                </a:solidFill>
                <a:latin typeface="Century Gothic" pitchFamily="34" charset="0"/>
              </a:rPr>
              <a:t>4mm</a:t>
            </a:r>
          </a:p>
        </p:txBody>
      </p:sp>
      <p:sp>
        <p:nvSpPr>
          <p:cNvPr id="43026" name="Text Box 79"/>
          <p:cNvSpPr txBox="1">
            <a:spLocks noChangeArrowheads="1"/>
          </p:cNvSpPr>
          <p:nvPr/>
        </p:nvSpPr>
        <p:spPr bwMode="auto">
          <a:xfrm>
            <a:off x="228600" y="5105400"/>
            <a:ext cx="60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200">
                <a:solidFill>
                  <a:srgbClr val="000000"/>
                </a:solidFill>
                <a:latin typeface="Century Gothic" pitchFamily="34" charset="0"/>
              </a:rPr>
              <a:t>5mm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ChangeArrowheads="1"/>
          </p:cNvSpPr>
          <p:nvPr/>
        </p:nvSpPr>
        <p:spPr bwMode="auto">
          <a:xfrm>
            <a:off x="468313" y="1412875"/>
            <a:ext cx="8783637" cy="522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tr-TR" altLang="tr-TR" sz="2800" dirty="0">
                <a:solidFill>
                  <a:schemeClr val="accent6"/>
                </a:solidFill>
              </a:rPr>
              <a:t> </a:t>
            </a:r>
            <a:r>
              <a:rPr lang="en-AU" altLang="tr-TR" sz="2800" dirty="0">
                <a:solidFill>
                  <a:schemeClr val="accent6"/>
                </a:solidFill>
              </a:rPr>
              <a:t>2500 </a:t>
            </a:r>
            <a:r>
              <a:rPr lang="en-AU" altLang="tr-TR" sz="2800" dirty="0" err="1">
                <a:solidFill>
                  <a:schemeClr val="accent6"/>
                </a:solidFill>
              </a:rPr>
              <a:t>yıl</a:t>
            </a:r>
            <a:r>
              <a:rPr lang="en-AU" altLang="tr-TR" sz="2800" dirty="0">
                <a:solidFill>
                  <a:schemeClr val="accent6"/>
                </a:solidFill>
              </a:rPr>
              <a:t> </a:t>
            </a:r>
            <a:r>
              <a:rPr lang="en-AU" altLang="tr-TR" sz="2800" dirty="0" err="1">
                <a:solidFill>
                  <a:schemeClr val="accent6"/>
                </a:solidFill>
              </a:rPr>
              <a:t>önce</a:t>
            </a:r>
            <a:r>
              <a:rPr lang="en-AU" altLang="tr-TR" sz="2800" dirty="0">
                <a:solidFill>
                  <a:schemeClr val="accent6"/>
                </a:solidFill>
              </a:rPr>
              <a:t> </a:t>
            </a:r>
            <a:r>
              <a:rPr lang="tr-TR" altLang="tr-TR" sz="2800" dirty="0">
                <a:solidFill>
                  <a:schemeClr val="accent6"/>
                </a:solidFill>
              </a:rPr>
              <a:t>             	</a:t>
            </a:r>
            <a:r>
              <a:rPr lang="en-AU" altLang="tr-TR" sz="28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Mısırlılar</a:t>
            </a:r>
            <a:r>
              <a:rPr lang="en-AU" alt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alt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tr-TR" altLang="tr-TR" sz="2800" dirty="0">
                <a:solidFill>
                  <a:schemeClr val="accent6"/>
                </a:solidFill>
              </a:rPr>
              <a:t> </a:t>
            </a:r>
            <a:r>
              <a:rPr lang="en-AU" altLang="tr-TR" sz="2800" dirty="0">
                <a:solidFill>
                  <a:schemeClr val="accent6"/>
                </a:solidFill>
              </a:rPr>
              <a:t>M.Ö. 460-370</a:t>
            </a:r>
            <a:r>
              <a:rPr lang="tr-TR" altLang="tr-TR" sz="2800" dirty="0">
                <a:solidFill>
                  <a:schemeClr val="accent6"/>
                </a:solidFill>
              </a:rPr>
              <a:t> yıllarında 	</a:t>
            </a:r>
            <a:r>
              <a:rPr lang="en-AU" alt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Hippocrates</a:t>
            </a:r>
            <a:r>
              <a:rPr lang="en-AU" altLang="tr-TR" sz="2800" dirty="0">
                <a:solidFill>
                  <a:schemeClr val="accent6"/>
                </a:solidFill>
              </a:rPr>
              <a:t> </a:t>
            </a:r>
            <a:endParaRPr lang="tr-TR" altLang="tr-TR" sz="2800" dirty="0">
              <a:solidFill>
                <a:schemeClr val="accent6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tr-TR" altLang="tr-TR" sz="2800" dirty="0">
                <a:solidFill>
                  <a:schemeClr val="accent6"/>
                </a:solidFill>
              </a:rPr>
              <a:t> </a:t>
            </a:r>
            <a:r>
              <a:rPr lang="en-AU" altLang="tr-TR" sz="2800" dirty="0">
                <a:solidFill>
                  <a:schemeClr val="accent6"/>
                </a:solidFill>
              </a:rPr>
              <a:t>1661 </a:t>
            </a:r>
            <a:r>
              <a:rPr lang="en-AU" altLang="tr-TR" sz="2800" dirty="0" err="1">
                <a:solidFill>
                  <a:schemeClr val="accent6"/>
                </a:solidFill>
              </a:rPr>
              <a:t>yılında</a:t>
            </a:r>
            <a:r>
              <a:rPr lang="en-AU" altLang="tr-TR" sz="2800" dirty="0">
                <a:solidFill>
                  <a:schemeClr val="accent6"/>
                </a:solidFill>
              </a:rPr>
              <a:t> </a:t>
            </a:r>
            <a:r>
              <a:rPr lang="tr-TR" altLang="tr-TR" sz="2800" dirty="0">
                <a:solidFill>
                  <a:schemeClr val="accent6"/>
                </a:solidFill>
              </a:rPr>
              <a:t>              	</a:t>
            </a:r>
            <a:r>
              <a:rPr lang="en-AU" alt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Thomas </a:t>
            </a:r>
            <a:r>
              <a:rPr lang="en-AU" altLang="tr-TR" sz="28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Bartholinus</a:t>
            </a:r>
            <a:endParaRPr lang="tr-TR" alt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tr-TR" altLang="tr-TR" sz="2800" dirty="0">
                <a:solidFill>
                  <a:schemeClr val="accent6"/>
                </a:solidFill>
              </a:rPr>
              <a:t> </a:t>
            </a:r>
            <a:r>
              <a:rPr lang="en-AU" altLang="tr-TR" sz="2800" dirty="0">
                <a:solidFill>
                  <a:schemeClr val="accent6"/>
                </a:solidFill>
              </a:rPr>
              <a:t>1895 </a:t>
            </a:r>
            <a:r>
              <a:rPr lang="tr-TR" altLang="tr-TR" sz="2800" dirty="0">
                <a:solidFill>
                  <a:schemeClr val="accent6"/>
                </a:solidFill>
              </a:rPr>
              <a:t> </a:t>
            </a:r>
            <a:r>
              <a:rPr lang="en-AU" altLang="tr-TR" sz="2800" dirty="0" err="1">
                <a:solidFill>
                  <a:schemeClr val="accent6"/>
                </a:solidFill>
              </a:rPr>
              <a:t>yılında</a:t>
            </a:r>
            <a:r>
              <a:rPr lang="en-AU" altLang="tr-TR" sz="2800" dirty="0">
                <a:solidFill>
                  <a:schemeClr val="accent6"/>
                </a:solidFill>
              </a:rPr>
              <a:t> </a:t>
            </a:r>
            <a:r>
              <a:rPr lang="en-AU" altLang="tr-TR" sz="28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Linde</a:t>
            </a:r>
            <a:r>
              <a:rPr lang="en-AU" altLang="tr-TR" sz="2800" dirty="0">
                <a:solidFill>
                  <a:schemeClr val="accent6"/>
                </a:solidFill>
              </a:rPr>
              <a:t> </a:t>
            </a:r>
            <a:r>
              <a:rPr lang="en-AU" altLang="tr-TR" sz="2800" dirty="0" err="1">
                <a:solidFill>
                  <a:schemeClr val="accent6"/>
                </a:solidFill>
              </a:rPr>
              <a:t>likid</a:t>
            </a:r>
            <a:r>
              <a:rPr lang="en-AU" altLang="tr-TR" sz="2800" dirty="0">
                <a:solidFill>
                  <a:schemeClr val="accent6"/>
                </a:solidFill>
              </a:rPr>
              <a:t> </a:t>
            </a:r>
            <a:r>
              <a:rPr lang="en-AU" altLang="tr-TR" sz="2800" dirty="0" err="1">
                <a:solidFill>
                  <a:schemeClr val="accent6"/>
                </a:solidFill>
              </a:rPr>
              <a:t>nitrojeni</a:t>
            </a:r>
            <a:r>
              <a:rPr lang="en-AU" altLang="tr-TR" sz="2800" dirty="0">
                <a:solidFill>
                  <a:schemeClr val="accent6"/>
                </a:solidFill>
              </a:rPr>
              <a:t> </a:t>
            </a:r>
            <a:r>
              <a:rPr lang="tr-TR" altLang="tr-TR" sz="2800" dirty="0">
                <a:solidFill>
                  <a:schemeClr val="accent6"/>
                </a:solidFill>
              </a:rPr>
              <a:t>üretmiştir</a:t>
            </a:r>
            <a:r>
              <a:rPr lang="en-AU" altLang="tr-TR" sz="2800" dirty="0">
                <a:solidFill>
                  <a:schemeClr val="accent6"/>
                </a:solidFill>
              </a:rPr>
              <a:t> </a:t>
            </a:r>
          </a:p>
          <a:p>
            <a:pPr marL="450850" indent="-4508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AU" altLang="tr-TR" sz="2800" dirty="0">
                <a:solidFill>
                  <a:schemeClr val="accent6"/>
                </a:solidFill>
              </a:rPr>
              <a:t>1899 </a:t>
            </a:r>
            <a:r>
              <a:rPr lang="en-AU" altLang="tr-TR" sz="2800" dirty="0" err="1">
                <a:solidFill>
                  <a:schemeClr val="accent6"/>
                </a:solidFill>
              </a:rPr>
              <a:t>yılında</a:t>
            </a:r>
            <a:r>
              <a:rPr lang="en-AU" altLang="tr-TR" sz="2800" dirty="0">
                <a:solidFill>
                  <a:schemeClr val="accent6"/>
                </a:solidFill>
              </a:rPr>
              <a:t> </a:t>
            </a:r>
            <a:r>
              <a:rPr lang="en-AU" alt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</a:t>
            </a:r>
            <a:r>
              <a:rPr lang="tr-TR" altLang="tr-TR" sz="2800" dirty="0">
                <a:solidFill>
                  <a:schemeClr val="accent6"/>
                </a:solidFill>
              </a:rPr>
              <a:t>;</a:t>
            </a:r>
            <a:r>
              <a:rPr lang="en-AU" altLang="tr-TR" sz="2800" dirty="0">
                <a:solidFill>
                  <a:schemeClr val="accent6"/>
                </a:solidFill>
              </a:rPr>
              <a:t> </a:t>
            </a:r>
            <a:r>
              <a:rPr lang="en-AU" altLang="tr-TR" sz="2800" dirty="0" err="1">
                <a:solidFill>
                  <a:schemeClr val="accent6"/>
                </a:solidFill>
              </a:rPr>
              <a:t>verruka</a:t>
            </a:r>
            <a:r>
              <a:rPr lang="en-AU" altLang="tr-TR" sz="2800" dirty="0">
                <a:solidFill>
                  <a:schemeClr val="accent6"/>
                </a:solidFill>
              </a:rPr>
              <a:t>, </a:t>
            </a:r>
            <a:r>
              <a:rPr lang="en-AU" altLang="tr-TR" sz="2800" dirty="0" err="1">
                <a:solidFill>
                  <a:schemeClr val="accent6"/>
                </a:solidFill>
              </a:rPr>
              <a:t>nevüs</a:t>
            </a:r>
            <a:r>
              <a:rPr lang="en-AU" altLang="tr-TR" sz="2800" dirty="0">
                <a:solidFill>
                  <a:schemeClr val="accent6"/>
                </a:solidFill>
              </a:rPr>
              <a:t>,</a:t>
            </a:r>
            <a:r>
              <a:rPr lang="tr-TR" altLang="tr-TR" sz="2800" dirty="0">
                <a:solidFill>
                  <a:schemeClr val="accent6"/>
                </a:solidFill>
              </a:rPr>
              <a:t> </a:t>
            </a:r>
            <a:r>
              <a:rPr lang="en-AU" altLang="tr-TR" sz="2800" dirty="0" err="1">
                <a:solidFill>
                  <a:schemeClr val="accent6"/>
                </a:solidFill>
              </a:rPr>
              <a:t>prekanseröz</a:t>
            </a:r>
            <a:r>
              <a:rPr lang="en-AU" altLang="tr-TR" sz="2800" dirty="0">
                <a:solidFill>
                  <a:schemeClr val="accent6"/>
                </a:solidFill>
              </a:rPr>
              <a:t> </a:t>
            </a:r>
            <a:r>
              <a:rPr lang="en-AU" altLang="tr-TR" sz="2800" dirty="0" err="1">
                <a:solidFill>
                  <a:schemeClr val="accent6"/>
                </a:solidFill>
              </a:rPr>
              <a:t>lezyonlar</a:t>
            </a:r>
            <a:r>
              <a:rPr lang="tr-TR" altLang="tr-TR" sz="2800" dirty="0">
                <a:solidFill>
                  <a:schemeClr val="accent6"/>
                </a:solidFill>
              </a:rPr>
              <a:t>ı</a:t>
            </a:r>
            <a:r>
              <a:rPr lang="en-AU" altLang="tr-TR" sz="2800" dirty="0">
                <a:solidFill>
                  <a:schemeClr val="accent6"/>
                </a:solidFill>
              </a:rPr>
              <a:t> </a:t>
            </a:r>
            <a:r>
              <a:rPr lang="en-AU" altLang="tr-TR" sz="2800" dirty="0" err="1">
                <a:solidFill>
                  <a:schemeClr val="accent6"/>
                </a:solidFill>
              </a:rPr>
              <a:t>ve</a:t>
            </a:r>
            <a:r>
              <a:rPr lang="en-AU" altLang="tr-TR" sz="2800" dirty="0">
                <a:solidFill>
                  <a:schemeClr val="accent6"/>
                </a:solidFill>
              </a:rPr>
              <a:t> </a:t>
            </a:r>
            <a:r>
              <a:rPr lang="en-AU" altLang="tr-TR" sz="2800" dirty="0" err="1">
                <a:solidFill>
                  <a:schemeClr val="accent6"/>
                </a:solidFill>
              </a:rPr>
              <a:t>bazı</a:t>
            </a:r>
            <a:r>
              <a:rPr lang="en-AU" altLang="tr-TR" sz="2800" dirty="0">
                <a:solidFill>
                  <a:schemeClr val="accent6"/>
                </a:solidFill>
              </a:rPr>
              <a:t> </a:t>
            </a:r>
            <a:r>
              <a:rPr lang="tr-TR" altLang="tr-TR" sz="2800" dirty="0">
                <a:solidFill>
                  <a:schemeClr val="accent6"/>
                </a:solidFill>
              </a:rPr>
              <a:t>deri</a:t>
            </a:r>
            <a:r>
              <a:rPr lang="en-AU" altLang="tr-TR" sz="2800" dirty="0">
                <a:solidFill>
                  <a:schemeClr val="accent6"/>
                </a:solidFill>
              </a:rPr>
              <a:t> </a:t>
            </a:r>
            <a:r>
              <a:rPr lang="en-AU" altLang="tr-TR" sz="2800" dirty="0" err="1">
                <a:solidFill>
                  <a:schemeClr val="accent6"/>
                </a:solidFill>
              </a:rPr>
              <a:t>kanserlerini</a:t>
            </a:r>
            <a:r>
              <a:rPr lang="tr-TR" altLang="tr-TR" sz="2800" dirty="0">
                <a:solidFill>
                  <a:schemeClr val="accent6"/>
                </a:solidFill>
              </a:rPr>
              <a:t> </a:t>
            </a:r>
            <a:r>
              <a:rPr lang="en-AU" altLang="tr-TR" sz="2800" dirty="0" err="1">
                <a:solidFill>
                  <a:schemeClr val="accent6"/>
                </a:solidFill>
              </a:rPr>
              <a:t>başarı</a:t>
            </a:r>
            <a:r>
              <a:rPr lang="en-AU" altLang="tr-TR" sz="2800" dirty="0">
                <a:solidFill>
                  <a:schemeClr val="accent6"/>
                </a:solidFill>
              </a:rPr>
              <a:t> </a:t>
            </a:r>
            <a:r>
              <a:rPr lang="en-AU" altLang="tr-TR" sz="2800" dirty="0" err="1">
                <a:solidFill>
                  <a:schemeClr val="accent6"/>
                </a:solidFill>
              </a:rPr>
              <a:t>ile</a:t>
            </a:r>
            <a:r>
              <a:rPr lang="en-AU" altLang="tr-TR" sz="2800" dirty="0">
                <a:solidFill>
                  <a:schemeClr val="accent6"/>
                </a:solidFill>
              </a:rPr>
              <a:t> </a:t>
            </a:r>
            <a:r>
              <a:rPr lang="en-AU" altLang="tr-TR" sz="2800" dirty="0" err="1">
                <a:solidFill>
                  <a:schemeClr val="accent6"/>
                </a:solidFill>
              </a:rPr>
              <a:t>tedavi</a:t>
            </a:r>
            <a:r>
              <a:rPr lang="en-AU" altLang="tr-TR" sz="2800" dirty="0">
                <a:solidFill>
                  <a:schemeClr val="accent6"/>
                </a:solidFill>
              </a:rPr>
              <a:t> </a:t>
            </a:r>
            <a:r>
              <a:rPr lang="en-AU" altLang="tr-TR" sz="2800" dirty="0" err="1">
                <a:solidFill>
                  <a:schemeClr val="accent6"/>
                </a:solidFill>
              </a:rPr>
              <a:t>etmiştir</a:t>
            </a:r>
            <a:endParaRPr lang="en-AU" altLang="tr-TR" sz="2800" dirty="0">
              <a:solidFill>
                <a:schemeClr val="accent6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tr-TR" altLang="tr-TR" sz="2800" dirty="0">
              <a:solidFill>
                <a:schemeClr val="accent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5619" name="Rectangle 3"/>
          <p:cNvSpPr>
            <a:spLocks noChangeArrowheads="1"/>
          </p:cNvSpPr>
          <p:nvPr/>
        </p:nvSpPr>
        <p:spPr bwMode="auto">
          <a:xfrm>
            <a:off x="723900" y="428625"/>
            <a:ext cx="2293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altLang="tr-TR" sz="40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Tarihçe-1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Donma Derecesi</a:t>
            </a:r>
            <a:b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8313" y="2565400"/>
            <a:ext cx="8229600" cy="2232025"/>
          </a:xfrm>
        </p:spPr>
        <p:txBody>
          <a:bodyPr rtlCol="0">
            <a:normAutofit/>
          </a:bodyPr>
          <a:lstStyle/>
          <a:p>
            <a:pPr marL="448056" indent="-384048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2776"/>
              </a:buClr>
              <a:buFont typeface="Wingdings" pitchFamily="2" charset="2"/>
              <a:buChar char="Ø"/>
              <a:defRPr/>
            </a:pP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</a:rPr>
              <a:t>20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°</a:t>
            </a: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</a:rPr>
              <a:t>C birçok hücrenin ölümüne neden olur.</a:t>
            </a:r>
          </a:p>
          <a:p>
            <a:pPr marL="448056" indent="-384048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2776"/>
              </a:buClr>
              <a:buFont typeface="Wingdings" pitchFamily="2" charset="2"/>
              <a:buChar char="Ø"/>
              <a:defRPr/>
            </a:pP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</a:rPr>
              <a:t>Fakat -50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°</a:t>
            </a: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</a:rPr>
              <a:t>C veya altındaki bir soğuk özellikle tümör hücreleri için daha etkilidir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Kriyoterapi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etkinliği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8313" y="2060575"/>
            <a:ext cx="8229600" cy="4210050"/>
          </a:xfrm>
        </p:spPr>
        <p:txBody>
          <a:bodyPr rtlCol="0">
            <a:normAutofit/>
          </a:bodyPr>
          <a:lstStyle/>
          <a:p>
            <a:pPr marL="448056" indent="-384048" eaLnBrk="1" fontAlgn="auto" hangingPunct="1">
              <a:spcAft>
                <a:spcPts val="0"/>
              </a:spcAft>
              <a:buClr>
                <a:srgbClr val="002776"/>
              </a:buClr>
              <a:buFont typeface="Wingdings" pitchFamily="2" charset="2"/>
              <a:buChar char="Ø"/>
              <a:defRPr/>
            </a:pP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</a:rPr>
              <a:t>Uygulama süresine</a:t>
            </a:r>
          </a:p>
          <a:p>
            <a:pPr marL="448056" indent="-384048" eaLnBrk="1" fontAlgn="auto" hangingPunct="1">
              <a:spcAft>
                <a:spcPts val="0"/>
              </a:spcAft>
              <a:buClr>
                <a:srgbClr val="002776"/>
              </a:buClr>
              <a:buFont typeface="Wingdings" pitchFamily="2" charset="2"/>
              <a:buChar char="Ø"/>
              <a:defRPr/>
            </a:pP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</a:rPr>
              <a:t>Erime donma </a:t>
            </a:r>
            <a:r>
              <a:rPr lang="tr-TR" sz="2800" b="1" dirty="0" err="1" smtClean="0">
                <a:solidFill>
                  <a:schemeClr val="accent6">
                    <a:lumMod val="75000"/>
                  </a:schemeClr>
                </a:solidFill>
              </a:rPr>
              <a:t>siklus</a:t>
            </a: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</a:rPr>
              <a:t> sayısına</a:t>
            </a:r>
          </a:p>
          <a:p>
            <a:pPr marL="448056" indent="-384048" eaLnBrk="1" fontAlgn="auto" hangingPunct="1">
              <a:spcAft>
                <a:spcPts val="0"/>
              </a:spcAft>
              <a:buClr>
                <a:srgbClr val="002776"/>
              </a:buClr>
              <a:buFont typeface="Wingdings" pitchFamily="2" charset="2"/>
              <a:buChar char="Ø"/>
              <a:defRPr/>
            </a:pP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</a:rPr>
              <a:t>Yüzeydeki sıcaklığa</a:t>
            </a:r>
          </a:p>
          <a:p>
            <a:pPr marL="448056" indent="-384048" eaLnBrk="1" fontAlgn="auto" hangingPunct="1">
              <a:spcAft>
                <a:spcPts val="0"/>
              </a:spcAft>
              <a:buClr>
                <a:srgbClr val="002776"/>
              </a:buClr>
              <a:buFont typeface="Wingdings" pitchFamily="2" charset="2"/>
              <a:buChar char="Ø"/>
              <a:defRPr/>
            </a:pP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</a:rPr>
              <a:t>Donmanın genişliğine</a:t>
            </a:r>
          </a:p>
          <a:p>
            <a:pPr marL="448056" indent="-384048" eaLnBrk="1" fontAlgn="auto" hangingPunct="1">
              <a:spcAft>
                <a:spcPts val="0"/>
              </a:spcAft>
              <a:buClr>
                <a:srgbClr val="002776"/>
              </a:buClr>
              <a:buFont typeface="Wingdings" pitchFamily="2" charset="2"/>
              <a:buChar char="Ø"/>
              <a:defRPr/>
            </a:pP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</a:rPr>
              <a:t>Uygulamanın klinik metoduna</a:t>
            </a:r>
          </a:p>
          <a:p>
            <a:pPr marL="448056" indent="-384048" eaLnBrk="1" fontAlgn="auto" hangingPunct="1">
              <a:spcAft>
                <a:spcPts val="0"/>
              </a:spcAft>
              <a:buClr>
                <a:srgbClr val="002776"/>
              </a:buClr>
              <a:buFont typeface="Wingdings" pitchFamily="2" charset="2"/>
              <a:buChar char="Ø"/>
              <a:defRPr/>
            </a:pP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</a:rPr>
              <a:t>Uygulayan kişinin deneyimine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tr-TR" b="1" dirty="0" err="1" smtClean="0">
                <a:solidFill>
                  <a:schemeClr val="accent6"/>
                </a:solidFill>
              </a:rPr>
              <a:t>Kriyoterapi</a:t>
            </a:r>
            <a:r>
              <a:rPr lang="tr-TR" b="1" dirty="0" smtClean="0">
                <a:solidFill>
                  <a:schemeClr val="accent6"/>
                </a:solidFill>
              </a:rPr>
              <a:t> ile Tümör Tahribi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7411" name="2 İçerik Yer Tutucusu"/>
          <p:cNvSpPr>
            <a:spLocks noGrp="1"/>
          </p:cNvSpPr>
          <p:nvPr>
            <p:ph idx="1"/>
          </p:nvPr>
        </p:nvSpPr>
        <p:spPr>
          <a:xfrm>
            <a:off x="468313" y="2420938"/>
            <a:ext cx="8229600" cy="3849687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2776"/>
              </a:buClr>
              <a:buFont typeface="Wingdings" pitchFamily="2" charset="2"/>
              <a:buChar char="Ø"/>
              <a:defRPr/>
            </a:pPr>
            <a:r>
              <a:rPr lang="tr-TR" altLang="tr-TR" sz="2800" b="1" smtClean="0">
                <a:solidFill>
                  <a:schemeClr val="accent6"/>
                </a:solidFill>
              </a:rPr>
              <a:t>Doku hızla dondurulmalı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2776"/>
              </a:buClr>
              <a:buFont typeface="Wingdings" pitchFamily="2" charset="2"/>
              <a:buChar char="Ø"/>
              <a:defRPr/>
            </a:pPr>
            <a:r>
              <a:rPr lang="tr-TR" altLang="tr-TR" sz="2800" b="1" smtClean="0">
                <a:solidFill>
                  <a:schemeClr val="accent6"/>
                </a:solidFill>
              </a:rPr>
              <a:t>Dokuda en az -25 </a:t>
            </a:r>
            <a:r>
              <a:rPr lang="en-US" altLang="tr-TR" sz="2800" b="1" smtClean="0">
                <a:solidFill>
                  <a:schemeClr val="accent6"/>
                </a:solidFill>
              </a:rPr>
              <a:t>°</a:t>
            </a:r>
            <a:r>
              <a:rPr lang="tr-TR" altLang="tr-TR" sz="2800" b="1" smtClean="0">
                <a:solidFill>
                  <a:schemeClr val="accent6"/>
                </a:solidFill>
              </a:rPr>
              <a:t>C sıcaklık oluşturmalı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2776"/>
              </a:buClr>
              <a:buFont typeface="Wingdings" pitchFamily="2" charset="2"/>
              <a:buChar char="Ø"/>
              <a:defRPr/>
            </a:pPr>
            <a:r>
              <a:rPr lang="tr-TR" altLang="tr-TR" sz="2800" b="1" smtClean="0">
                <a:solidFill>
                  <a:schemeClr val="accent6"/>
                </a:solidFill>
              </a:rPr>
              <a:t>Doku en az 30 sn donmuş durumda kalmalı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2776"/>
              </a:buClr>
              <a:buFont typeface="Wingdings" pitchFamily="2" charset="2"/>
              <a:buChar char="Ø"/>
              <a:defRPr/>
            </a:pPr>
            <a:r>
              <a:rPr lang="tr-TR" altLang="tr-TR" sz="2800" b="1" smtClean="0">
                <a:solidFill>
                  <a:schemeClr val="accent6"/>
                </a:solidFill>
              </a:rPr>
              <a:t>Erime süresi yavaş olmalı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2776"/>
              </a:buClr>
              <a:buFont typeface="Wingdings" pitchFamily="2" charset="2"/>
              <a:buChar char="Ø"/>
              <a:defRPr/>
            </a:pPr>
            <a:r>
              <a:rPr lang="tr-TR" altLang="tr-TR" sz="2800" b="1" smtClean="0">
                <a:solidFill>
                  <a:schemeClr val="accent6"/>
                </a:solidFill>
              </a:rPr>
              <a:t>Bu döngü iki kez yinelenmelidir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tr-TR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tr-TR" b="1" dirty="0" err="1" smtClean="0">
                <a:solidFill>
                  <a:schemeClr val="accent6"/>
                </a:solidFill>
              </a:rPr>
              <a:t>Kriyoterapi</a:t>
            </a:r>
            <a:r>
              <a:rPr lang="tr-TR" b="1" dirty="0" smtClean="0">
                <a:solidFill>
                  <a:schemeClr val="accent6"/>
                </a:solidFill>
              </a:rPr>
              <a:t> ile Tümör Tahribi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8435" name="2 İçerik Yer Tutucusu"/>
          <p:cNvSpPr>
            <a:spLocks noGrp="1"/>
          </p:cNvSpPr>
          <p:nvPr>
            <p:ph idx="1"/>
          </p:nvPr>
        </p:nvSpPr>
        <p:spPr>
          <a:xfrm>
            <a:off x="468313" y="2420938"/>
            <a:ext cx="8229600" cy="3849687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2776"/>
              </a:buClr>
              <a:buFont typeface="Wingdings" pitchFamily="2" charset="2"/>
              <a:buChar char="Ø"/>
              <a:defRPr/>
            </a:pPr>
            <a:r>
              <a:rPr lang="tr-TR" altLang="tr-TR" sz="2800" b="1" smtClean="0">
                <a:solidFill>
                  <a:schemeClr val="accent6"/>
                </a:solidFill>
              </a:rPr>
              <a:t>İntralezyonel </a:t>
            </a:r>
            <a:r>
              <a:rPr lang="tr-TR" altLang="tr-TR" sz="2800" i="1" u="sng" smtClean="0">
                <a:solidFill>
                  <a:schemeClr val="accent6"/>
                </a:solidFill>
              </a:rPr>
              <a:t>adrenalin</a:t>
            </a:r>
            <a:r>
              <a:rPr lang="tr-TR" altLang="tr-TR" sz="2800" b="1" smtClean="0">
                <a:solidFill>
                  <a:schemeClr val="accent6"/>
                </a:solidFill>
              </a:rPr>
              <a:t> uygulaması vazokonstruktif etkiyle -50 derece olan tümörosidal dereceye ulaşma zamanını kısaltır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2776"/>
              </a:buClr>
              <a:buFont typeface="Wingdings" pitchFamily="2" charset="2"/>
              <a:buChar char="Ø"/>
              <a:defRPr/>
            </a:pPr>
            <a:r>
              <a:rPr lang="tr-TR" altLang="tr-TR" sz="2800" b="1" smtClean="0">
                <a:solidFill>
                  <a:schemeClr val="accent6"/>
                </a:solidFill>
              </a:rPr>
              <a:t>Lezyonun elevasyonunu ve nöral ve osteokondral yapıların uzaklaşmasını sağlar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tr-TR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Nonmelanom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deri tümörleri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395288" y="2852738"/>
            <a:ext cx="8229600" cy="2625725"/>
          </a:xfrm>
        </p:spPr>
        <p:txBody>
          <a:bodyPr rtlCol="0">
            <a:normAutofit/>
          </a:bodyPr>
          <a:lstStyle/>
          <a:p>
            <a:pPr marL="448056" indent="-384048" eaLnBrk="1" fontAlgn="auto" hangingPunct="1">
              <a:spcAft>
                <a:spcPts val="0"/>
              </a:spcAft>
              <a:buClr>
                <a:srgbClr val="002776"/>
              </a:buClr>
              <a:buFont typeface="Wingdings" pitchFamily="2" charset="2"/>
              <a:buChar char="Ø"/>
              <a:defRPr/>
            </a:pP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Bazal </a:t>
            </a:r>
            <a:r>
              <a:rPr lang="tr-TR" smtClean="0">
                <a:solidFill>
                  <a:schemeClr val="accent6">
                    <a:lumMod val="75000"/>
                  </a:schemeClr>
                </a:solidFill>
              </a:rPr>
              <a:t>hücreli kanser</a:t>
            </a:r>
          </a:p>
          <a:p>
            <a:pPr marL="448056" indent="-384048" eaLnBrk="1" fontAlgn="auto" hangingPunct="1">
              <a:spcAft>
                <a:spcPts val="0"/>
              </a:spcAft>
              <a:buClr>
                <a:srgbClr val="002776"/>
              </a:buClr>
              <a:buFont typeface="Wingdings" pitchFamily="2" charset="2"/>
              <a:buChar char="Ø"/>
              <a:defRPr/>
            </a:pPr>
            <a:endParaRPr lang="tr-TR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48056" indent="-384048" eaLnBrk="1" fontAlgn="auto" hangingPunct="1">
              <a:spcAft>
                <a:spcPts val="0"/>
              </a:spcAft>
              <a:buClr>
                <a:srgbClr val="002776"/>
              </a:buClr>
              <a:buFont typeface="Wingdings" pitchFamily="2" charset="2"/>
              <a:buChar char="Ø"/>
              <a:defRPr/>
            </a:pPr>
            <a:r>
              <a:rPr lang="tr-TR" dirty="0" err="1" smtClean="0">
                <a:solidFill>
                  <a:schemeClr val="accent6">
                    <a:lumMod val="75000"/>
                  </a:schemeClr>
                </a:solidFill>
              </a:rPr>
              <a:t>Skuamöz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 hücreli kanser (</a:t>
            </a:r>
            <a:r>
              <a:rPr lang="tr-TR" dirty="0" err="1" smtClean="0">
                <a:solidFill>
                  <a:schemeClr val="accent6">
                    <a:lumMod val="75000"/>
                  </a:schemeClr>
                </a:solidFill>
              </a:rPr>
              <a:t>aktinik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accent6">
                    <a:lumMod val="75000"/>
                  </a:schemeClr>
                </a:solidFill>
              </a:rPr>
              <a:t>keratoz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tr-TR" dirty="0" err="1" smtClean="0">
                <a:solidFill>
                  <a:schemeClr val="accent6">
                    <a:lumMod val="75000"/>
                  </a:schemeClr>
                </a:solidFill>
              </a:rPr>
              <a:t>bowen</a:t>
            </a:r>
            <a:r>
              <a:rPr lang="tr-TR" smtClean="0">
                <a:solidFill>
                  <a:schemeClr val="accent6">
                    <a:lumMod val="75000"/>
                  </a:schemeClr>
                </a:solidFill>
              </a:rPr>
              <a:t> hastalığı)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tr-TR" sz="3600" b="1" dirty="0" err="1" smtClean="0">
                <a:solidFill>
                  <a:schemeClr val="accent6">
                    <a:lumMod val="75000"/>
                  </a:schemeClr>
                </a:solidFill>
              </a:rPr>
              <a:t>Nonmelanom</a:t>
            </a:r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</a:rPr>
              <a:t> deri tümörleri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525963"/>
          </a:xfrm>
        </p:spPr>
        <p:txBody>
          <a:bodyPr rtlCol="0">
            <a:normAutofit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tr-TR" smtClean="0">
                <a:solidFill>
                  <a:schemeClr val="accent6">
                    <a:lumMod val="75000"/>
                  </a:schemeClr>
                </a:solidFill>
              </a:rPr>
              <a:t>Tedavinin amacı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tr-TR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78358" indent="-514350" eaLnBrk="1" fontAlgn="auto" hangingPunct="1">
              <a:spcAft>
                <a:spcPts val="0"/>
              </a:spcAft>
              <a:buClr>
                <a:srgbClr val="002776"/>
              </a:buClr>
              <a:buFont typeface="Wingdings" pitchFamily="2" charset="2"/>
              <a:buChar char="Ø"/>
              <a:defRPr/>
            </a:pP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Tüm tümörü çıkarmak veya harap etmek</a:t>
            </a:r>
          </a:p>
          <a:p>
            <a:pPr marL="578358" indent="-514350" eaLnBrk="1" fontAlgn="auto" hangingPunct="1">
              <a:spcAft>
                <a:spcPts val="0"/>
              </a:spcAft>
              <a:buClr>
                <a:srgbClr val="002776"/>
              </a:buClr>
              <a:buFont typeface="Wingdings" pitchFamily="2" charset="2"/>
              <a:buChar char="Ø"/>
              <a:defRPr/>
            </a:pP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Mümkün olduğunca sağlam dokuyu korumak</a:t>
            </a:r>
          </a:p>
          <a:p>
            <a:pPr marL="578358" indent="-514350" eaLnBrk="1" fontAlgn="auto" hangingPunct="1">
              <a:spcAft>
                <a:spcPts val="0"/>
              </a:spcAft>
              <a:buClr>
                <a:srgbClr val="002776"/>
              </a:buClr>
              <a:buFont typeface="Wingdings" pitchFamily="2" charset="2"/>
              <a:buChar char="Ø"/>
              <a:defRPr/>
            </a:pP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Fonksiyonu korumak</a:t>
            </a:r>
          </a:p>
          <a:p>
            <a:pPr marL="578358" indent="-514350" eaLnBrk="1" fontAlgn="auto" hangingPunct="1">
              <a:spcAft>
                <a:spcPts val="0"/>
              </a:spcAft>
              <a:buClr>
                <a:srgbClr val="002776"/>
              </a:buClr>
              <a:buFont typeface="Wingdings" pitchFamily="2" charset="2"/>
              <a:buChar char="Ø"/>
              <a:defRPr/>
            </a:pP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Optimal kozmetik sonuç elde etmek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tr-TR" sz="4000" b="1" dirty="0" err="1" smtClean="0">
                <a:solidFill>
                  <a:schemeClr val="accent6">
                    <a:lumMod val="75000"/>
                  </a:schemeClr>
                </a:solidFill>
              </a:rPr>
              <a:t>Kriyoterapinin</a:t>
            </a:r>
            <a:r>
              <a:rPr lang="tr-TR" sz="4000" b="1" dirty="0" smtClean="0">
                <a:solidFill>
                  <a:schemeClr val="accent6">
                    <a:lumMod val="75000"/>
                  </a:schemeClr>
                </a:solidFill>
              </a:rPr>
              <a:t> yapılabileceği bazal hücreli kanserler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288" y="2852738"/>
            <a:ext cx="8229600" cy="2986087"/>
          </a:xfrm>
        </p:spPr>
        <p:txBody>
          <a:bodyPr rtlCol="0">
            <a:normAutofit/>
          </a:bodyPr>
          <a:lstStyle/>
          <a:p>
            <a:pPr marL="448056" indent="-384048" eaLnBrk="1" fontAlgn="auto" hangingPunct="1">
              <a:spcAft>
                <a:spcPts val="0"/>
              </a:spcAft>
              <a:buClr>
                <a:srgbClr val="002776"/>
              </a:buClr>
              <a:buFont typeface="Wingdings" pitchFamily="2" charset="2"/>
              <a:buChar char="Ø"/>
              <a:defRPr/>
            </a:pP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1 cm den küçük</a:t>
            </a:r>
          </a:p>
          <a:p>
            <a:pPr marL="448056" indent="-384048" eaLnBrk="1" fontAlgn="auto" hangingPunct="1">
              <a:spcAft>
                <a:spcPts val="0"/>
              </a:spcAft>
              <a:buClr>
                <a:srgbClr val="002776"/>
              </a:buClr>
              <a:buFont typeface="Wingdings" pitchFamily="2" charset="2"/>
              <a:buChar char="Ø"/>
              <a:defRPr/>
            </a:pP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Kritik olmayan bölgelerde lokalizasyon</a:t>
            </a:r>
          </a:p>
          <a:p>
            <a:pPr marL="448056" indent="-384048" eaLnBrk="1" fontAlgn="auto" hangingPunct="1">
              <a:spcAft>
                <a:spcPts val="0"/>
              </a:spcAft>
              <a:buClr>
                <a:srgbClr val="002776"/>
              </a:buClr>
              <a:buFont typeface="Wingdings" pitchFamily="2" charset="2"/>
              <a:buChar char="Ø"/>
              <a:defRPr/>
            </a:pP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Keskin sınırlı</a:t>
            </a:r>
          </a:p>
          <a:p>
            <a:pPr marL="448056" indent="-384048" eaLnBrk="1" fontAlgn="auto" hangingPunct="1">
              <a:spcAft>
                <a:spcPts val="0"/>
              </a:spcAft>
              <a:buClr>
                <a:srgbClr val="002776"/>
              </a:buClr>
              <a:buFont typeface="Wingdings" pitchFamily="2" charset="2"/>
              <a:buChar char="Ø"/>
              <a:defRPr/>
            </a:pP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Agresif histolojik tipi olmayan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7DEE8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57200" y="381000"/>
            <a:ext cx="8382000" cy="6172200"/>
          </a:xfrm>
          <a:prstGeom prst="rect">
            <a:avLst/>
          </a:prstGeom>
          <a:solidFill>
            <a:schemeClr val="tx1">
              <a:alpha val="10196"/>
            </a:schemeClr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Century Gothic" pitchFamily="34" charset="0"/>
            </a:endParaRPr>
          </a:p>
        </p:txBody>
      </p:sp>
      <p:sp>
        <p:nvSpPr>
          <p:cNvPr id="51203" name="Rectangle 30"/>
          <p:cNvSpPr>
            <a:spLocks noChangeAspect="1" noChangeArrowheads="1"/>
          </p:cNvSpPr>
          <p:nvPr/>
        </p:nvSpPr>
        <p:spPr bwMode="auto">
          <a:xfrm>
            <a:off x="2057400" y="5516563"/>
            <a:ext cx="274638" cy="274637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Century Gothic" pitchFamily="34" charset="0"/>
            </a:endParaRPr>
          </a:p>
        </p:txBody>
      </p:sp>
      <p:sp>
        <p:nvSpPr>
          <p:cNvPr id="51204" name="Rectangle 31"/>
          <p:cNvSpPr>
            <a:spLocks noChangeAspect="1" noChangeArrowheads="1"/>
          </p:cNvSpPr>
          <p:nvPr/>
        </p:nvSpPr>
        <p:spPr bwMode="auto">
          <a:xfrm>
            <a:off x="3659188" y="5516563"/>
            <a:ext cx="274637" cy="274637"/>
          </a:xfrm>
          <a:prstGeom prst="rect">
            <a:avLst/>
          </a:prstGeom>
          <a:solidFill>
            <a:srgbClr val="FFCC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Century Gothic" pitchFamily="34" charset="0"/>
            </a:endParaRPr>
          </a:p>
        </p:txBody>
      </p:sp>
      <p:sp>
        <p:nvSpPr>
          <p:cNvPr id="51205" name="Rectangle 32"/>
          <p:cNvSpPr>
            <a:spLocks noChangeAspect="1" noChangeArrowheads="1"/>
          </p:cNvSpPr>
          <p:nvPr/>
        </p:nvSpPr>
        <p:spPr bwMode="auto">
          <a:xfrm>
            <a:off x="5627688" y="5516563"/>
            <a:ext cx="274637" cy="274637"/>
          </a:xfrm>
          <a:prstGeom prst="rect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Century Gothic" pitchFamily="34" charset="0"/>
            </a:endParaRPr>
          </a:p>
        </p:txBody>
      </p:sp>
      <p:grpSp>
        <p:nvGrpSpPr>
          <p:cNvPr id="51206" name="Group 105"/>
          <p:cNvGrpSpPr>
            <a:grpSpLocks/>
          </p:cNvGrpSpPr>
          <p:nvPr/>
        </p:nvGrpSpPr>
        <p:grpSpPr bwMode="auto">
          <a:xfrm>
            <a:off x="992188" y="1149350"/>
            <a:ext cx="7040562" cy="4310063"/>
            <a:chOff x="625" y="724"/>
            <a:chExt cx="4435" cy="2715"/>
          </a:xfrm>
        </p:grpSpPr>
        <p:sp>
          <p:nvSpPr>
            <p:cNvPr id="51210" name="Freeform 3"/>
            <p:cNvSpPr>
              <a:spLocks/>
            </p:cNvSpPr>
            <p:nvPr/>
          </p:nvSpPr>
          <p:spPr bwMode="auto">
            <a:xfrm>
              <a:off x="788" y="836"/>
              <a:ext cx="1481" cy="1325"/>
            </a:xfrm>
            <a:custGeom>
              <a:avLst/>
              <a:gdLst>
                <a:gd name="T0" fmla="*/ 60 w 1481"/>
                <a:gd name="T1" fmla="*/ 1188 h 1325"/>
                <a:gd name="T2" fmla="*/ 32 w 1481"/>
                <a:gd name="T3" fmla="*/ 1044 h 1325"/>
                <a:gd name="T4" fmla="*/ 28 w 1481"/>
                <a:gd name="T5" fmla="*/ 860 h 1325"/>
                <a:gd name="T6" fmla="*/ 4 w 1481"/>
                <a:gd name="T7" fmla="*/ 748 h 1325"/>
                <a:gd name="T8" fmla="*/ 4 w 1481"/>
                <a:gd name="T9" fmla="*/ 600 h 1325"/>
                <a:gd name="T10" fmla="*/ 24 w 1481"/>
                <a:gd name="T11" fmla="*/ 508 h 1325"/>
                <a:gd name="T12" fmla="*/ 28 w 1481"/>
                <a:gd name="T13" fmla="*/ 440 h 1325"/>
                <a:gd name="T14" fmla="*/ 96 w 1481"/>
                <a:gd name="T15" fmla="*/ 308 h 1325"/>
                <a:gd name="T16" fmla="*/ 208 w 1481"/>
                <a:gd name="T17" fmla="*/ 184 h 1325"/>
                <a:gd name="T18" fmla="*/ 332 w 1481"/>
                <a:gd name="T19" fmla="*/ 96 h 1325"/>
                <a:gd name="T20" fmla="*/ 448 w 1481"/>
                <a:gd name="T21" fmla="*/ 36 h 1325"/>
                <a:gd name="T22" fmla="*/ 564 w 1481"/>
                <a:gd name="T23" fmla="*/ 12 h 1325"/>
                <a:gd name="T24" fmla="*/ 704 w 1481"/>
                <a:gd name="T25" fmla="*/ 0 h 1325"/>
                <a:gd name="T26" fmla="*/ 864 w 1481"/>
                <a:gd name="T27" fmla="*/ 12 h 1325"/>
                <a:gd name="T28" fmla="*/ 1012 w 1481"/>
                <a:gd name="T29" fmla="*/ 40 h 1325"/>
                <a:gd name="T30" fmla="*/ 1172 w 1481"/>
                <a:gd name="T31" fmla="*/ 104 h 1325"/>
                <a:gd name="T32" fmla="*/ 1344 w 1481"/>
                <a:gd name="T33" fmla="*/ 240 h 1325"/>
                <a:gd name="T34" fmla="*/ 1432 w 1481"/>
                <a:gd name="T35" fmla="*/ 396 h 1325"/>
                <a:gd name="T36" fmla="*/ 1476 w 1481"/>
                <a:gd name="T37" fmla="*/ 588 h 1325"/>
                <a:gd name="T38" fmla="*/ 1464 w 1481"/>
                <a:gd name="T39" fmla="*/ 804 h 1325"/>
                <a:gd name="T40" fmla="*/ 1444 w 1481"/>
                <a:gd name="T41" fmla="*/ 860 h 1325"/>
                <a:gd name="T42" fmla="*/ 1444 w 1481"/>
                <a:gd name="T43" fmla="*/ 972 h 1325"/>
                <a:gd name="T44" fmla="*/ 1440 w 1481"/>
                <a:gd name="T45" fmla="*/ 1076 h 1325"/>
                <a:gd name="T46" fmla="*/ 1400 w 1481"/>
                <a:gd name="T47" fmla="*/ 1168 h 1325"/>
                <a:gd name="T48" fmla="*/ 1372 w 1481"/>
                <a:gd name="T49" fmla="*/ 1064 h 1325"/>
                <a:gd name="T50" fmla="*/ 1264 w 1481"/>
                <a:gd name="T51" fmla="*/ 912 h 1325"/>
                <a:gd name="T52" fmla="*/ 1068 w 1481"/>
                <a:gd name="T53" fmla="*/ 972 h 1325"/>
                <a:gd name="T54" fmla="*/ 884 w 1481"/>
                <a:gd name="T55" fmla="*/ 924 h 1325"/>
                <a:gd name="T56" fmla="*/ 756 w 1481"/>
                <a:gd name="T57" fmla="*/ 1088 h 1325"/>
                <a:gd name="T58" fmla="*/ 520 w 1481"/>
                <a:gd name="T59" fmla="*/ 1020 h 1325"/>
                <a:gd name="T60" fmla="*/ 368 w 1481"/>
                <a:gd name="T61" fmla="*/ 1204 h 1325"/>
                <a:gd name="T62" fmla="*/ 240 w 1481"/>
                <a:gd name="T63" fmla="*/ 1172 h 1325"/>
                <a:gd name="T64" fmla="*/ 128 w 1481"/>
                <a:gd name="T65" fmla="*/ 1316 h 1325"/>
                <a:gd name="T66" fmla="*/ 76 w 1481"/>
                <a:gd name="T67" fmla="*/ 1224 h 1325"/>
                <a:gd name="T68" fmla="*/ 60 w 1481"/>
                <a:gd name="T69" fmla="*/ 1188 h 13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81"/>
                <a:gd name="T106" fmla="*/ 0 h 1325"/>
                <a:gd name="T107" fmla="*/ 1481 w 1481"/>
                <a:gd name="T108" fmla="*/ 1325 h 13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81" h="1325">
                  <a:moveTo>
                    <a:pt x="60" y="1188"/>
                  </a:moveTo>
                  <a:cubicBezTo>
                    <a:pt x="53" y="1158"/>
                    <a:pt x="37" y="1099"/>
                    <a:pt x="32" y="1044"/>
                  </a:cubicBezTo>
                  <a:cubicBezTo>
                    <a:pt x="27" y="989"/>
                    <a:pt x="33" y="909"/>
                    <a:pt x="28" y="860"/>
                  </a:cubicBezTo>
                  <a:cubicBezTo>
                    <a:pt x="23" y="811"/>
                    <a:pt x="8" y="791"/>
                    <a:pt x="4" y="748"/>
                  </a:cubicBezTo>
                  <a:cubicBezTo>
                    <a:pt x="0" y="705"/>
                    <a:pt x="1" y="640"/>
                    <a:pt x="4" y="600"/>
                  </a:cubicBezTo>
                  <a:cubicBezTo>
                    <a:pt x="7" y="560"/>
                    <a:pt x="20" y="535"/>
                    <a:pt x="24" y="508"/>
                  </a:cubicBezTo>
                  <a:cubicBezTo>
                    <a:pt x="28" y="481"/>
                    <a:pt x="16" y="473"/>
                    <a:pt x="28" y="440"/>
                  </a:cubicBezTo>
                  <a:cubicBezTo>
                    <a:pt x="40" y="407"/>
                    <a:pt x="66" y="351"/>
                    <a:pt x="96" y="308"/>
                  </a:cubicBezTo>
                  <a:cubicBezTo>
                    <a:pt x="126" y="265"/>
                    <a:pt x="169" y="219"/>
                    <a:pt x="208" y="184"/>
                  </a:cubicBezTo>
                  <a:cubicBezTo>
                    <a:pt x="247" y="149"/>
                    <a:pt x="292" y="121"/>
                    <a:pt x="332" y="96"/>
                  </a:cubicBezTo>
                  <a:cubicBezTo>
                    <a:pt x="372" y="71"/>
                    <a:pt x="409" y="50"/>
                    <a:pt x="448" y="36"/>
                  </a:cubicBezTo>
                  <a:cubicBezTo>
                    <a:pt x="487" y="22"/>
                    <a:pt x="521" y="18"/>
                    <a:pt x="564" y="12"/>
                  </a:cubicBezTo>
                  <a:cubicBezTo>
                    <a:pt x="607" y="6"/>
                    <a:pt x="654" y="0"/>
                    <a:pt x="704" y="0"/>
                  </a:cubicBezTo>
                  <a:cubicBezTo>
                    <a:pt x="754" y="0"/>
                    <a:pt x="813" y="5"/>
                    <a:pt x="864" y="12"/>
                  </a:cubicBezTo>
                  <a:cubicBezTo>
                    <a:pt x="915" y="19"/>
                    <a:pt x="961" y="25"/>
                    <a:pt x="1012" y="40"/>
                  </a:cubicBezTo>
                  <a:cubicBezTo>
                    <a:pt x="1063" y="55"/>
                    <a:pt x="1117" y="71"/>
                    <a:pt x="1172" y="104"/>
                  </a:cubicBezTo>
                  <a:cubicBezTo>
                    <a:pt x="1227" y="137"/>
                    <a:pt x="1301" y="191"/>
                    <a:pt x="1344" y="240"/>
                  </a:cubicBezTo>
                  <a:cubicBezTo>
                    <a:pt x="1387" y="289"/>
                    <a:pt x="1410" y="338"/>
                    <a:pt x="1432" y="396"/>
                  </a:cubicBezTo>
                  <a:cubicBezTo>
                    <a:pt x="1454" y="454"/>
                    <a:pt x="1471" y="520"/>
                    <a:pt x="1476" y="588"/>
                  </a:cubicBezTo>
                  <a:cubicBezTo>
                    <a:pt x="1481" y="656"/>
                    <a:pt x="1469" y="759"/>
                    <a:pt x="1464" y="804"/>
                  </a:cubicBezTo>
                  <a:cubicBezTo>
                    <a:pt x="1459" y="849"/>
                    <a:pt x="1447" y="832"/>
                    <a:pt x="1444" y="860"/>
                  </a:cubicBezTo>
                  <a:cubicBezTo>
                    <a:pt x="1441" y="888"/>
                    <a:pt x="1445" y="936"/>
                    <a:pt x="1444" y="972"/>
                  </a:cubicBezTo>
                  <a:cubicBezTo>
                    <a:pt x="1443" y="1008"/>
                    <a:pt x="1447" y="1043"/>
                    <a:pt x="1440" y="1076"/>
                  </a:cubicBezTo>
                  <a:cubicBezTo>
                    <a:pt x="1433" y="1109"/>
                    <a:pt x="1411" y="1170"/>
                    <a:pt x="1400" y="1168"/>
                  </a:cubicBezTo>
                  <a:cubicBezTo>
                    <a:pt x="1389" y="1166"/>
                    <a:pt x="1395" y="1107"/>
                    <a:pt x="1372" y="1064"/>
                  </a:cubicBezTo>
                  <a:cubicBezTo>
                    <a:pt x="1349" y="1021"/>
                    <a:pt x="1315" y="927"/>
                    <a:pt x="1264" y="912"/>
                  </a:cubicBezTo>
                  <a:cubicBezTo>
                    <a:pt x="1213" y="897"/>
                    <a:pt x="1131" y="970"/>
                    <a:pt x="1068" y="972"/>
                  </a:cubicBezTo>
                  <a:cubicBezTo>
                    <a:pt x="1005" y="974"/>
                    <a:pt x="936" y="905"/>
                    <a:pt x="884" y="924"/>
                  </a:cubicBezTo>
                  <a:cubicBezTo>
                    <a:pt x="832" y="943"/>
                    <a:pt x="817" y="1072"/>
                    <a:pt x="756" y="1088"/>
                  </a:cubicBezTo>
                  <a:cubicBezTo>
                    <a:pt x="695" y="1104"/>
                    <a:pt x="585" y="1001"/>
                    <a:pt x="520" y="1020"/>
                  </a:cubicBezTo>
                  <a:cubicBezTo>
                    <a:pt x="455" y="1039"/>
                    <a:pt x="415" y="1179"/>
                    <a:pt x="368" y="1204"/>
                  </a:cubicBezTo>
                  <a:cubicBezTo>
                    <a:pt x="321" y="1229"/>
                    <a:pt x="280" y="1153"/>
                    <a:pt x="240" y="1172"/>
                  </a:cubicBezTo>
                  <a:cubicBezTo>
                    <a:pt x="200" y="1191"/>
                    <a:pt x="155" y="1307"/>
                    <a:pt x="128" y="1316"/>
                  </a:cubicBezTo>
                  <a:cubicBezTo>
                    <a:pt x="101" y="1325"/>
                    <a:pt x="88" y="1245"/>
                    <a:pt x="76" y="1224"/>
                  </a:cubicBezTo>
                  <a:cubicBezTo>
                    <a:pt x="64" y="1203"/>
                    <a:pt x="67" y="1218"/>
                    <a:pt x="60" y="1188"/>
                  </a:cubicBezTo>
                  <a:close/>
                </a:path>
              </a:pathLst>
            </a:custGeom>
            <a:solidFill>
              <a:srgbClr val="FF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1211" name="Freeform 4"/>
            <p:cNvSpPr>
              <a:spLocks/>
            </p:cNvSpPr>
            <p:nvPr/>
          </p:nvSpPr>
          <p:spPr bwMode="auto">
            <a:xfrm>
              <a:off x="1035" y="2743"/>
              <a:ext cx="1099" cy="647"/>
            </a:xfrm>
            <a:custGeom>
              <a:avLst/>
              <a:gdLst>
                <a:gd name="T0" fmla="*/ 581 w 1099"/>
                <a:gd name="T1" fmla="*/ 641 h 647"/>
                <a:gd name="T2" fmla="*/ 401 w 1099"/>
                <a:gd name="T3" fmla="*/ 637 h 647"/>
                <a:gd name="T4" fmla="*/ 205 w 1099"/>
                <a:gd name="T5" fmla="*/ 581 h 647"/>
                <a:gd name="T6" fmla="*/ 53 w 1099"/>
                <a:gd name="T7" fmla="*/ 517 h 647"/>
                <a:gd name="T8" fmla="*/ 9 w 1099"/>
                <a:gd name="T9" fmla="*/ 473 h 647"/>
                <a:gd name="T10" fmla="*/ 9 w 1099"/>
                <a:gd name="T11" fmla="*/ 373 h 647"/>
                <a:gd name="T12" fmla="*/ 13 w 1099"/>
                <a:gd name="T13" fmla="*/ 221 h 647"/>
                <a:gd name="T14" fmla="*/ 9 w 1099"/>
                <a:gd name="T15" fmla="*/ 53 h 647"/>
                <a:gd name="T16" fmla="*/ 65 w 1099"/>
                <a:gd name="T17" fmla="*/ 45 h 647"/>
                <a:gd name="T18" fmla="*/ 177 w 1099"/>
                <a:gd name="T19" fmla="*/ 137 h 647"/>
                <a:gd name="T20" fmla="*/ 321 w 1099"/>
                <a:gd name="T21" fmla="*/ 33 h 647"/>
                <a:gd name="T22" fmla="*/ 513 w 1099"/>
                <a:gd name="T23" fmla="*/ 209 h 647"/>
                <a:gd name="T24" fmla="*/ 641 w 1099"/>
                <a:gd name="T25" fmla="*/ 77 h 647"/>
                <a:gd name="T26" fmla="*/ 769 w 1099"/>
                <a:gd name="T27" fmla="*/ 205 h 647"/>
                <a:gd name="T28" fmla="*/ 897 w 1099"/>
                <a:gd name="T29" fmla="*/ 25 h 647"/>
                <a:gd name="T30" fmla="*/ 977 w 1099"/>
                <a:gd name="T31" fmla="*/ 129 h 647"/>
                <a:gd name="T32" fmla="*/ 1049 w 1099"/>
                <a:gd name="T33" fmla="*/ 13 h 647"/>
                <a:gd name="T34" fmla="*/ 1077 w 1099"/>
                <a:gd name="T35" fmla="*/ 49 h 647"/>
                <a:gd name="T36" fmla="*/ 1069 w 1099"/>
                <a:gd name="T37" fmla="*/ 189 h 647"/>
                <a:gd name="T38" fmla="*/ 1085 w 1099"/>
                <a:gd name="T39" fmla="*/ 357 h 647"/>
                <a:gd name="T40" fmla="*/ 1093 w 1099"/>
                <a:gd name="T41" fmla="*/ 461 h 647"/>
                <a:gd name="T42" fmla="*/ 1049 w 1099"/>
                <a:gd name="T43" fmla="*/ 517 h 647"/>
                <a:gd name="T44" fmla="*/ 937 w 1099"/>
                <a:gd name="T45" fmla="*/ 569 h 647"/>
                <a:gd name="T46" fmla="*/ 741 w 1099"/>
                <a:gd name="T47" fmla="*/ 625 h 647"/>
                <a:gd name="T48" fmla="*/ 581 w 1099"/>
                <a:gd name="T49" fmla="*/ 641 h 6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99"/>
                <a:gd name="T76" fmla="*/ 0 h 647"/>
                <a:gd name="T77" fmla="*/ 1099 w 1099"/>
                <a:gd name="T78" fmla="*/ 647 h 6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99" h="647">
                  <a:moveTo>
                    <a:pt x="581" y="641"/>
                  </a:moveTo>
                  <a:cubicBezTo>
                    <a:pt x="524" y="643"/>
                    <a:pt x="464" y="647"/>
                    <a:pt x="401" y="637"/>
                  </a:cubicBezTo>
                  <a:cubicBezTo>
                    <a:pt x="338" y="627"/>
                    <a:pt x="263" y="601"/>
                    <a:pt x="205" y="581"/>
                  </a:cubicBezTo>
                  <a:cubicBezTo>
                    <a:pt x="147" y="561"/>
                    <a:pt x="86" y="535"/>
                    <a:pt x="53" y="517"/>
                  </a:cubicBezTo>
                  <a:cubicBezTo>
                    <a:pt x="20" y="499"/>
                    <a:pt x="16" y="497"/>
                    <a:pt x="9" y="473"/>
                  </a:cubicBezTo>
                  <a:cubicBezTo>
                    <a:pt x="2" y="449"/>
                    <a:pt x="8" y="415"/>
                    <a:pt x="9" y="373"/>
                  </a:cubicBezTo>
                  <a:cubicBezTo>
                    <a:pt x="10" y="331"/>
                    <a:pt x="13" y="274"/>
                    <a:pt x="13" y="221"/>
                  </a:cubicBezTo>
                  <a:cubicBezTo>
                    <a:pt x="13" y="168"/>
                    <a:pt x="0" y="82"/>
                    <a:pt x="9" y="53"/>
                  </a:cubicBezTo>
                  <a:cubicBezTo>
                    <a:pt x="18" y="24"/>
                    <a:pt x="37" y="31"/>
                    <a:pt x="65" y="45"/>
                  </a:cubicBezTo>
                  <a:cubicBezTo>
                    <a:pt x="93" y="59"/>
                    <a:pt x="134" y="139"/>
                    <a:pt x="177" y="137"/>
                  </a:cubicBezTo>
                  <a:cubicBezTo>
                    <a:pt x="220" y="135"/>
                    <a:pt x="265" y="21"/>
                    <a:pt x="321" y="33"/>
                  </a:cubicBezTo>
                  <a:cubicBezTo>
                    <a:pt x="377" y="45"/>
                    <a:pt x="460" y="202"/>
                    <a:pt x="513" y="209"/>
                  </a:cubicBezTo>
                  <a:cubicBezTo>
                    <a:pt x="566" y="216"/>
                    <a:pt x="598" y="78"/>
                    <a:pt x="641" y="77"/>
                  </a:cubicBezTo>
                  <a:cubicBezTo>
                    <a:pt x="684" y="76"/>
                    <a:pt x="726" y="214"/>
                    <a:pt x="769" y="205"/>
                  </a:cubicBezTo>
                  <a:cubicBezTo>
                    <a:pt x="812" y="196"/>
                    <a:pt x="862" y="38"/>
                    <a:pt x="897" y="25"/>
                  </a:cubicBezTo>
                  <a:cubicBezTo>
                    <a:pt x="932" y="12"/>
                    <a:pt x="952" y="131"/>
                    <a:pt x="977" y="129"/>
                  </a:cubicBezTo>
                  <a:cubicBezTo>
                    <a:pt x="1002" y="127"/>
                    <a:pt x="1032" y="26"/>
                    <a:pt x="1049" y="13"/>
                  </a:cubicBezTo>
                  <a:cubicBezTo>
                    <a:pt x="1066" y="0"/>
                    <a:pt x="1074" y="20"/>
                    <a:pt x="1077" y="49"/>
                  </a:cubicBezTo>
                  <a:cubicBezTo>
                    <a:pt x="1080" y="78"/>
                    <a:pt x="1068" y="138"/>
                    <a:pt x="1069" y="189"/>
                  </a:cubicBezTo>
                  <a:cubicBezTo>
                    <a:pt x="1070" y="240"/>
                    <a:pt x="1081" y="312"/>
                    <a:pt x="1085" y="357"/>
                  </a:cubicBezTo>
                  <a:cubicBezTo>
                    <a:pt x="1089" y="402"/>
                    <a:pt x="1099" y="434"/>
                    <a:pt x="1093" y="461"/>
                  </a:cubicBezTo>
                  <a:cubicBezTo>
                    <a:pt x="1087" y="488"/>
                    <a:pt x="1075" y="499"/>
                    <a:pt x="1049" y="517"/>
                  </a:cubicBezTo>
                  <a:cubicBezTo>
                    <a:pt x="1023" y="535"/>
                    <a:pt x="988" y="551"/>
                    <a:pt x="937" y="569"/>
                  </a:cubicBezTo>
                  <a:cubicBezTo>
                    <a:pt x="886" y="587"/>
                    <a:pt x="800" y="613"/>
                    <a:pt x="741" y="625"/>
                  </a:cubicBezTo>
                  <a:cubicBezTo>
                    <a:pt x="682" y="637"/>
                    <a:pt x="638" y="639"/>
                    <a:pt x="581" y="641"/>
                  </a:cubicBezTo>
                  <a:close/>
                </a:path>
              </a:pathLst>
            </a:custGeom>
            <a:solidFill>
              <a:schemeClr val="tx1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1212" name="Freeform 5"/>
            <p:cNvSpPr>
              <a:spLocks/>
            </p:cNvSpPr>
            <p:nvPr/>
          </p:nvSpPr>
          <p:spPr bwMode="auto">
            <a:xfrm>
              <a:off x="937" y="1489"/>
              <a:ext cx="1217" cy="1724"/>
            </a:xfrm>
            <a:custGeom>
              <a:avLst/>
              <a:gdLst>
                <a:gd name="T0" fmla="*/ 987 w 1217"/>
                <a:gd name="T1" fmla="*/ 87 h 1724"/>
                <a:gd name="T2" fmla="*/ 931 w 1217"/>
                <a:gd name="T3" fmla="*/ 71 h 1724"/>
                <a:gd name="T4" fmla="*/ 843 w 1217"/>
                <a:gd name="T5" fmla="*/ 95 h 1724"/>
                <a:gd name="T6" fmla="*/ 759 w 1217"/>
                <a:gd name="T7" fmla="*/ 35 h 1724"/>
                <a:gd name="T8" fmla="*/ 719 w 1217"/>
                <a:gd name="T9" fmla="*/ 3 h 1724"/>
                <a:gd name="T10" fmla="*/ 659 w 1217"/>
                <a:gd name="T11" fmla="*/ 19 h 1724"/>
                <a:gd name="T12" fmla="*/ 595 w 1217"/>
                <a:gd name="T13" fmla="*/ 23 h 1724"/>
                <a:gd name="T14" fmla="*/ 535 w 1217"/>
                <a:gd name="T15" fmla="*/ 3 h 1724"/>
                <a:gd name="T16" fmla="*/ 475 w 1217"/>
                <a:gd name="T17" fmla="*/ 15 h 1724"/>
                <a:gd name="T18" fmla="*/ 415 w 1217"/>
                <a:gd name="T19" fmla="*/ 71 h 1724"/>
                <a:gd name="T20" fmla="*/ 335 w 1217"/>
                <a:gd name="T21" fmla="*/ 99 h 1724"/>
                <a:gd name="T22" fmla="*/ 267 w 1217"/>
                <a:gd name="T23" fmla="*/ 63 h 1724"/>
                <a:gd name="T24" fmla="*/ 239 w 1217"/>
                <a:gd name="T25" fmla="*/ 67 h 1724"/>
                <a:gd name="T26" fmla="*/ 112 w 1217"/>
                <a:gd name="T27" fmla="*/ 269 h 1724"/>
                <a:gd name="T28" fmla="*/ 50 w 1217"/>
                <a:gd name="T29" fmla="*/ 452 h 1724"/>
                <a:gd name="T30" fmla="*/ 39 w 1217"/>
                <a:gd name="T31" fmla="*/ 619 h 1724"/>
                <a:gd name="T32" fmla="*/ 27 w 1217"/>
                <a:gd name="T33" fmla="*/ 959 h 1724"/>
                <a:gd name="T34" fmla="*/ 203 w 1217"/>
                <a:gd name="T35" fmla="*/ 1415 h 1724"/>
                <a:gd name="T36" fmla="*/ 231 w 1217"/>
                <a:gd name="T37" fmla="*/ 1515 h 1724"/>
                <a:gd name="T38" fmla="*/ 307 w 1217"/>
                <a:gd name="T39" fmla="*/ 1571 h 1724"/>
                <a:gd name="T40" fmla="*/ 411 w 1217"/>
                <a:gd name="T41" fmla="*/ 1647 h 1724"/>
                <a:gd name="T42" fmla="*/ 551 w 1217"/>
                <a:gd name="T43" fmla="*/ 1711 h 1724"/>
                <a:gd name="T44" fmla="*/ 703 w 1217"/>
                <a:gd name="T45" fmla="*/ 1715 h 1724"/>
                <a:gd name="T46" fmla="*/ 843 w 1217"/>
                <a:gd name="T47" fmla="*/ 1655 h 1724"/>
                <a:gd name="T48" fmla="*/ 987 w 1217"/>
                <a:gd name="T49" fmla="*/ 1563 h 1724"/>
                <a:gd name="T50" fmla="*/ 1043 w 1217"/>
                <a:gd name="T51" fmla="*/ 1511 h 1724"/>
                <a:gd name="T52" fmla="*/ 1051 w 1217"/>
                <a:gd name="T53" fmla="*/ 1439 h 1724"/>
                <a:gd name="T54" fmla="*/ 1063 w 1217"/>
                <a:gd name="T55" fmla="*/ 1327 h 1724"/>
                <a:gd name="T56" fmla="*/ 1147 w 1217"/>
                <a:gd name="T57" fmla="*/ 1139 h 1724"/>
                <a:gd name="T58" fmla="*/ 1211 w 1217"/>
                <a:gd name="T59" fmla="*/ 883 h 1724"/>
                <a:gd name="T60" fmla="*/ 1183 w 1217"/>
                <a:gd name="T61" fmla="*/ 527 h 1724"/>
                <a:gd name="T62" fmla="*/ 1103 w 1217"/>
                <a:gd name="T63" fmla="*/ 275 h 1724"/>
                <a:gd name="T64" fmla="*/ 987 w 1217"/>
                <a:gd name="T65" fmla="*/ 87 h 17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7"/>
                <a:gd name="T100" fmla="*/ 0 h 1724"/>
                <a:gd name="T101" fmla="*/ 1217 w 1217"/>
                <a:gd name="T102" fmla="*/ 1724 h 17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7" h="1724">
                  <a:moveTo>
                    <a:pt x="987" y="87"/>
                  </a:moveTo>
                  <a:cubicBezTo>
                    <a:pt x="958" y="53"/>
                    <a:pt x="955" y="70"/>
                    <a:pt x="931" y="71"/>
                  </a:cubicBezTo>
                  <a:cubicBezTo>
                    <a:pt x="907" y="72"/>
                    <a:pt x="872" y="101"/>
                    <a:pt x="843" y="95"/>
                  </a:cubicBezTo>
                  <a:cubicBezTo>
                    <a:pt x="814" y="89"/>
                    <a:pt x="780" y="50"/>
                    <a:pt x="759" y="35"/>
                  </a:cubicBezTo>
                  <a:cubicBezTo>
                    <a:pt x="738" y="20"/>
                    <a:pt x="736" y="6"/>
                    <a:pt x="719" y="3"/>
                  </a:cubicBezTo>
                  <a:cubicBezTo>
                    <a:pt x="702" y="0"/>
                    <a:pt x="680" y="16"/>
                    <a:pt x="659" y="19"/>
                  </a:cubicBezTo>
                  <a:cubicBezTo>
                    <a:pt x="638" y="22"/>
                    <a:pt x="616" y="26"/>
                    <a:pt x="595" y="23"/>
                  </a:cubicBezTo>
                  <a:cubicBezTo>
                    <a:pt x="574" y="20"/>
                    <a:pt x="555" y="4"/>
                    <a:pt x="535" y="3"/>
                  </a:cubicBezTo>
                  <a:cubicBezTo>
                    <a:pt x="515" y="2"/>
                    <a:pt x="495" y="4"/>
                    <a:pt x="475" y="15"/>
                  </a:cubicBezTo>
                  <a:cubicBezTo>
                    <a:pt x="455" y="26"/>
                    <a:pt x="438" y="57"/>
                    <a:pt x="415" y="71"/>
                  </a:cubicBezTo>
                  <a:cubicBezTo>
                    <a:pt x="392" y="85"/>
                    <a:pt x="360" y="100"/>
                    <a:pt x="335" y="99"/>
                  </a:cubicBezTo>
                  <a:cubicBezTo>
                    <a:pt x="310" y="98"/>
                    <a:pt x="283" y="68"/>
                    <a:pt x="267" y="63"/>
                  </a:cubicBezTo>
                  <a:cubicBezTo>
                    <a:pt x="251" y="58"/>
                    <a:pt x="265" y="33"/>
                    <a:pt x="239" y="67"/>
                  </a:cubicBezTo>
                  <a:cubicBezTo>
                    <a:pt x="213" y="101"/>
                    <a:pt x="143" y="205"/>
                    <a:pt x="112" y="269"/>
                  </a:cubicBezTo>
                  <a:cubicBezTo>
                    <a:pt x="81" y="333"/>
                    <a:pt x="62" y="394"/>
                    <a:pt x="50" y="452"/>
                  </a:cubicBezTo>
                  <a:cubicBezTo>
                    <a:pt x="38" y="510"/>
                    <a:pt x="43" y="535"/>
                    <a:pt x="39" y="619"/>
                  </a:cubicBezTo>
                  <a:cubicBezTo>
                    <a:pt x="35" y="703"/>
                    <a:pt x="0" y="827"/>
                    <a:pt x="27" y="959"/>
                  </a:cubicBezTo>
                  <a:cubicBezTo>
                    <a:pt x="54" y="1091"/>
                    <a:pt x="169" y="1322"/>
                    <a:pt x="203" y="1415"/>
                  </a:cubicBezTo>
                  <a:cubicBezTo>
                    <a:pt x="237" y="1508"/>
                    <a:pt x="214" y="1489"/>
                    <a:pt x="231" y="1515"/>
                  </a:cubicBezTo>
                  <a:cubicBezTo>
                    <a:pt x="248" y="1541"/>
                    <a:pt x="277" y="1549"/>
                    <a:pt x="307" y="1571"/>
                  </a:cubicBezTo>
                  <a:cubicBezTo>
                    <a:pt x="337" y="1593"/>
                    <a:pt x="370" y="1624"/>
                    <a:pt x="411" y="1647"/>
                  </a:cubicBezTo>
                  <a:cubicBezTo>
                    <a:pt x="452" y="1670"/>
                    <a:pt x="502" y="1700"/>
                    <a:pt x="551" y="1711"/>
                  </a:cubicBezTo>
                  <a:cubicBezTo>
                    <a:pt x="600" y="1722"/>
                    <a:pt x="654" y="1724"/>
                    <a:pt x="703" y="1715"/>
                  </a:cubicBezTo>
                  <a:cubicBezTo>
                    <a:pt x="752" y="1706"/>
                    <a:pt x="796" y="1680"/>
                    <a:pt x="843" y="1655"/>
                  </a:cubicBezTo>
                  <a:cubicBezTo>
                    <a:pt x="890" y="1630"/>
                    <a:pt x="954" y="1587"/>
                    <a:pt x="987" y="1563"/>
                  </a:cubicBezTo>
                  <a:cubicBezTo>
                    <a:pt x="1020" y="1539"/>
                    <a:pt x="1032" y="1532"/>
                    <a:pt x="1043" y="1511"/>
                  </a:cubicBezTo>
                  <a:cubicBezTo>
                    <a:pt x="1054" y="1490"/>
                    <a:pt x="1048" y="1470"/>
                    <a:pt x="1051" y="1439"/>
                  </a:cubicBezTo>
                  <a:cubicBezTo>
                    <a:pt x="1054" y="1408"/>
                    <a:pt x="1047" y="1377"/>
                    <a:pt x="1063" y="1327"/>
                  </a:cubicBezTo>
                  <a:cubicBezTo>
                    <a:pt x="1079" y="1277"/>
                    <a:pt x="1122" y="1213"/>
                    <a:pt x="1147" y="1139"/>
                  </a:cubicBezTo>
                  <a:cubicBezTo>
                    <a:pt x="1172" y="1065"/>
                    <a:pt x="1205" y="985"/>
                    <a:pt x="1211" y="883"/>
                  </a:cubicBezTo>
                  <a:cubicBezTo>
                    <a:pt x="1217" y="781"/>
                    <a:pt x="1201" y="628"/>
                    <a:pt x="1183" y="527"/>
                  </a:cubicBezTo>
                  <a:cubicBezTo>
                    <a:pt x="1165" y="426"/>
                    <a:pt x="1135" y="347"/>
                    <a:pt x="1103" y="275"/>
                  </a:cubicBezTo>
                  <a:cubicBezTo>
                    <a:pt x="1071" y="203"/>
                    <a:pt x="1016" y="121"/>
                    <a:pt x="987" y="87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13" name="Freeform 6"/>
            <p:cNvSpPr>
              <a:spLocks/>
            </p:cNvSpPr>
            <p:nvPr/>
          </p:nvSpPr>
          <p:spPr bwMode="auto">
            <a:xfrm>
              <a:off x="628" y="1192"/>
              <a:ext cx="1797" cy="1819"/>
            </a:xfrm>
            <a:custGeom>
              <a:avLst/>
              <a:gdLst>
                <a:gd name="T0" fmla="*/ 1084 w 1797"/>
                <a:gd name="T1" fmla="*/ 1596 h 1819"/>
                <a:gd name="T2" fmla="*/ 1220 w 1797"/>
                <a:gd name="T3" fmla="*/ 1344 h 1819"/>
                <a:gd name="T4" fmla="*/ 1064 w 1797"/>
                <a:gd name="T5" fmla="*/ 1068 h 1819"/>
                <a:gd name="T6" fmla="*/ 1008 w 1797"/>
                <a:gd name="T7" fmla="*/ 888 h 1819"/>
                <a:gd name="T8" fmla="*/ 1196 w 1797"/>
                <a:gd name="T9" fmla="*/ 900 h 1819"/>
                <a:gd name="T10" fmla="*/ 1416 w 1797"/>
                <a:gd name="T11" fmla="*/ 884 h 1819"/>
                <a:gd name="T12" fmla="*/ 1460 w 1797"/>
                <a:gd name="T13" fmla="*/ 1080 h 1819"/>
                <a:gd name="T14" fmla="*/ 1384 w 1797"/>
                <a:gd name="T15" fmla="*/ 1496 h 1819"/>
                <a:gd name="T16" fmla="*/ 1336 w 1797"/>
                <a:gd name="T17" fmla="*/ 1788 h 1819"/>
                <a:gd name="T18" fmla="*/ 1456 w 1797"/>
                <a:gd name="T19" fmla="*/ 1696 h 1819"/>
                <a:gd name="T20" fmla="*/ 1584 w 1797"/>
                <a:gd name="T21" fmla="*/ 1264 h 1819"/>
                <a:gd name="T22" fmla="*/ 1656 w 1797"/>
                <a:gd name="T23" fmla="*/ 1212 h 1819"/>
                <a:gd name="T24" fmla="*/ 1740 w 1797"/>
                <a:gd name="T25" fmla="*/ 976 h 1819"/>
                <a:gd name="T26" fmla="*/ 1792 w 1797"/>
                <a:gd name="T27" fmla="*/ 720 h 1819"/>
                <a:gd name="T28" fmla="*/ 1696 w 1797"/>
                <a:gd name="T29" fmla="*/ 648 h 1819"/>
                <a:gd name="T30" fmla="*/ 1580 w 1797"/>
                <a:gd name="T31" fmla="*/ 668 h 1819"/>
                <a:gd name="T32" fmla="*/ 1500 w 1797"/>
                <a:gd name="T33" fmla="*/ 304 h 1819"/>
                <a:gd name="T34" fmla="*/ 1168 w 1797"/>
                <a:gd name="T35" fmla="*/ 12 h 1819"/>
                <a:gd name="T36" fmla="*/ 1040 w 1797"/>
                <a:gd name="T37" fmla="*/ 80 h 1819"/>
                <a:gd name="T38" fmla="*/ 1256 w 1797"/>
                <a:gd name="T39" fmla="*/ 424 h 1819"/>
                <a:gd name="T40" fmla="*/ 1384 w 1797"/>
                <a:gd name="T41" fmla="*/ 660 h 1819"/>
                <a:gd name="T42" fmla="*/ 1316 w 1797"/>
                <a:gd name="T43" fmla="*/ 664 h 1819"/>
                <a:gd name="T44" fmla="*/ 1112 w 1797"/>
                <a:gd name="T45" fmla="*/ 668 h 1819"/>
                <a:gd name="T46" fmla="*/ 992 w 1797"/>
                <a:gd name="T47" fmla="*/ 772 h 1819"/>
                <a:gd name="T48" fmla="*/ 828 w 1797"/>
                <a:gd name="T49" fmla="*/ 740 h 1819"/>
                <a:gd name="T50" fmla="*/ 652 w 1797"/>
                <a:gd name="T51" fmla="*/ 644 h 1819"/>
                <a:gd name="T52" fmla="*/ 404 w 1797"/>
                <a:gd name="T53" fmla="*/ 724 h 1819"/>
                <a:gd name="T54" fmla="*/ 448 w 1797"/>
                <a:gd name="T55" fmla="*/ 580 h 1819"/>
                <a:gd name="T56" fmla="*/ 660 w 1797"/>
                <a:gd name="T57" fmla="*/ 264 h 1819"/>
                <a:gd name="T58" fmla="*/ 732 w 1797"/>
                <a:gd name="T59" fmla="*/ 28 h 1819"/>
                <a:gd name="T60" fmla="*/ 452 w 1797"/>
                <a:gd name="T61" fmla="*/ 100 h 1819"/>
                <a:gd name="T62" fmla="*/ 304 w 1797"/>
                <a:gd name="T63" fmla="*/ 376 h 1819"/>
                <a:gd name="T64" fmla="*/ 212 w 1797"/>
                <a:gd name="T65" fmla="*/ 688 h 1819"/>
                <a:gd name="T66" fmla="*/ 120 w 1797"/>
                <a:gd name="T67" fmla="*/ 648 h 1819"/>
                <a:gd name="T68" fmla="*/ 12 w 1797"/>
                <a:gd name="T69" fmla="*/ 704 h 1819"/>
                <a:gd name="T70" fmla="*/ 84 w 1797"/>
                <a:gd name="T71" fmla="*/ 960 h 1819"/>
                <a:gd name="T72" fmla="*/ 160 w 1797"/>
                <a:gd name="T73" fmla="*/ 1216 h 1819"/>
                <a:gd name="T74" fmla="*/ 236 w 1797"/>
                <a:gd name="T75" fmla="*/ 1192 h 1819"/>
                <a:gd name="T76" fmla="*/ 256 w 1797"/>
                <a:gd name="T77" fmla="*/ 1396 h 1819"/>
                <a:gd name="T78" fmla="*/ 420 w 1797"/>
                <a:gd name="T79" fmla="*/ 1700 h 1819"/>
                <a:gd name="T80" fmla="*/ 548 w 1797"/>
                <a:gd name="T81" fmla="*/ 1804 h 1819"/>
                <a:gd name="T82" fmla="*/ 476 w 1797"/>
                <a:gd name="T83" fmla="*/ 1564 h 1819"/>
                <a:gd name="T84" fmla="*/ 364 w 1797"/>
                <a:gd name="T85" fmla="*/ 1196 h 1819"/>
                <a:gd name="T86" fmla="*/ 444 w 1797"/>
                <a:gd name="T87" fmla="*/ 896 h 1819"/>
                <a:gd name="T88" fmla="*/ 664 w 1797"/>
                <a:gd name="T89" fmla="*/ 940 h 1819"/>
                <a:gd name="T90" fmla="*/ 828 w 1797"/>
                <a:gd name="T91" fmla="*/ 872 h 1819"/>
                <a:gd name="T92" fmla="*/ 816 w 1797"/>
                <a:gd name="T93" fmla="*/ 1056 h 1819"/>
                <a:gd name="T94" fmla="*/ 704 w 1797"/>
                <a:gd name="T95" fmla="*/ 1200 h 1819"/>
                <a:gd name="T96" fmla="*/ 632 w 1797"/>
                <a:gd name="T97" fmla="*/ 1468 h 1819"/>
                <a:gd name="T98" fmla="*/ 824 w 1797"/>
                <a:gd name="T99" fmla="*/ 1616 h 181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97"/>
                <a:gd name="T151" fmla="*/ 0 h 1819"/>
                <a:gd name="T152" fmla="*/ 1797 w 1797"/>
                <a:gd name="T153" fmla="*/ 1819 h 181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97" h="1819">
                  <a:moveTo>
                    <a:pt x="944" y="1616"/>
                  </a:moveTo>
                  <a:cubicBezTo>
                    <a:pt x="987" y="1613"/>
                    <a:pt x="1039" y="1615"/>
                    <a:pt x="1084" y="1596"/>
                  </a:cubicBezTo>
                  <a:cubicBezTo>
                    <a:pt x="1129" y="1577"/>
                    <a:pt x="1189" y="1546"/>
                    <a:pt x="1212" y="1504"/>
                  </a:cubicBezTo>
                  <a:cubicBezTo>
                    <a:pt x="1235" y="1462"/>
                    <a:pt x="1229" y="1400"/>
                    <a:pt x="1220" y="1344"/>
                  </a:cubicBezTo>
                  <a:cubicBezTo>
                    <a:pt x="1211" y="1288"/>
                    <a:pt x="1182" y="1214"/>
                    <a:pt x="1156" y="1168"/>
                  </a:cubicBezTo>
                  <a:cubicBezTo>
                    <a:pt x="1130" y="1122"/>
                    <a:pt x="1087" y="1095"/>
                    <a:pt x="1064" y="1068"/>
                  </a:cubicBezTo>
                  <a:cubicBezTo>
                    <a:pt x="1041" y="1041"/>
                    <a:pt x="1029" y="1038"/>
                    <a:pt x="1020" y="1008"/>
                  </a:cubicBezTo>
                  <a:cubicBezTo>
                    <a:pt x="1011" y="978"/>
                    <a:pt x="997" y="909"/>
                    <a:pt x="1008" y="888"/>
                  </a:cubicBezTo>
                  <a:cubicBezTo>
                    <a:pt x="1019" y="867"/>
                    <a:pt x="1057" y="878"/>
                    <a:pt x="1088" y="880"/>
                  </a:cubicBezTo>
                  <a:cubicBezTo>
                    <a:pt x="1119" y="882"/>
                    <a:pt x="1153" y="897"/>
                    <a:pt x="1196" y="900"/>
                  </a:cubicBezTo>
                  <a:cubicBezTo>
                    <a:pt x="1239" y="903"/>
                    <a:pt x="1311" y="899"/>
                    <a:pt x="1348" y="896"/>
                  </a:cubicBezTo>
                  <a:cubicBezTo>
                    <a:pt x="1385" y="893"/>
                    <a:pt x="1397" y="877"/>
                    <a:pt x="1416" y="884"/>
                  </a:cubicBezTo>
                  <a:cubicBezTo>
                    <a:pt x="1435" y="891"/>
                    <a:pt x="1453" y="907"/>
                    <a:pt x="1460" y="940"/>
                  </a:cubicBezTo>
                  <a:cubicBezTo>
                    <a:pt x="1467" y="973"/>
                    <a:pt x="1462" y="1022"/>
                    <a:pt x="1460" y="1080"/>
                  </a:cubicBezTo>
                  <a:cubicBezTo>
                    <a:pt x="1458" y="1138"/>
                    <a:pt x="1461" y="1219"/>
                    <a:pt x="1448" y="1288"/>
                  </a:cubicBezTo>
                  <a:cubicBezTo>
                    <a:pt x="1435" y="1357"/>
                    <a:pt x="1403" y="1439"/>
                    <a:pt x="1384" y="1496"/>
                  </a:cubicBezTo>
                  <a:cubicBezTo>
                    <a:pt x="1365" y="1553"/>
                    <a:pt x="1344" y="1583"/>
                    <a:pt x="1336" y="1632"/>
                  </a:cubicBezTo>
                  <a:cubicBezTo>
                    <a:pt x="1328" y="1681"/>
                    <a:pt x="1328" y="1763"/>
                    <a:pt x="1336" y="1788"/>
                  </a:cubicBezTo>
                  <a:cubicBezTo>
                    <a:pt x="1344" y="1813"/>
                    <a:pt x="1364" y="1799"/>
                    <a:pt x="1384" y="1784"/>
                  </a:cubicBezTo>
                  <a:cubicBezTo>
                    <a:pt x="1404" y="1769"/>
                    <a:pt x="1431" y="1737"/>
                    <a:pt x="1456" y="1696"/>
                  </a:cubicBezTo>
                  <a:cubicBezTo>
                    <a:pt x="1481" y="1655"/>
                    <a:pt x="1515" y="1612"/>
                    <a:pt x="1536" y="1540"/>
                  </a:cubicBezTo>
                  <a:cubicBezTo>
                    <a:pt x="1557" y="1468"/>
                    <a:pt x="1575" y="1319"/>
                    <a:pt x="1584" y="1264"/>
                  </a:cubicBezTo>
                  <a:cubicBezTo>
                    <a:pt x="1593" y="1209"/>
                    <a:pt x="1580" y="1217"/>
                    <a:pt x="1592" y="1208"/>
                  </a:cubicBezTo>
                  <a:cubicBezTo>
                    <a:pt x="1604" y="1199"/>
                    <a:pt x="1636" y="1223"/>
                    <a:pt x="1656" y="1212"/>
                  </a:cubicBezTo>
                  <a:cubicBezTo>
                    <a:pt x="1676" y="1201"/>
                    <a:pt x="1698" y="1183"/>
                    <a:pt x="1712" y="1144"/>
                  </a:cubicBezTo>
                  <a:cubicBezTo>
                    <a:pt x="1726" y="1105"/>
                    <a:pt x="1727" y="1028"/>
                    <a:pt x="1740" y="976"/>
                  </a:cubicBezTo>
                  <a:cubicBezTo>
                    <a:pt x="1753" y="924"/>
                    <a:pt x="1779" y="875"/>
                    <a:pt x="1788" y="832"/>
                  </a:cubicBezTo>
                  <a:cubicBezTo>
                    <a:pt x="1797" y="789"/>
                    <a:pt x="1797" y="751"/>
                    <a:pt x="1792" y="720"/>
                  </a:cubicBezTo>
                  <a:cubicBezTo>
                    <a:pt x="1787" y="689"/>
                    <a:pt x="1772" y="656"/>
                    <a:pt x="1756" y="644"/>
                  </a:cubicBezTo>
                  <a:cubicBezTo>
                    <a:pt x="1740" y="632"/>
                    <a:pt x="1717" y="638"/>
                    <a:pt x="1696" y="648"/>
                  </a:cubicBezTo>
                  <a:cubicBezTo>
                    <a:pt x="1675" y="658"/>
                    <a:pt x="1647" y="701"/>
                    <a:pt x="1628" y="704"/>
                  </a:cubicBezTo>
                  <a:cubicBezTo>
                    <a:pt x="1609" y="707"/>
                    <a:pt x="1593" y="702"/>
                    <a:pt x="1580" y="668"/>
                  </a:cubicBezTo>
                  <a:cubicBezTo>
                    <a:pt x="1567" y="634"/>
                    <a:pt x="1565" y="561"/>
                    <a:pt x="1552" y="500"/>
                  </a:cubicBezTo>
                  <a:cubicBezTo>
                    <a:pt x="1539" y="439"/>
                    <a:pt x="1535" y="373"/>
                    <a:pt x="1500" y="304"/>
                  </a:cubicBezTo>
                  <a:cubicBezTo>
                    <a:pt x="1465" y="235"/>
                    <a:pt x="1399" y="137"/>
                    <a:pt x="1344" y="88"/>
                  </a:cubicBezTo>
                  <a:cubicBezTo>
                    <a:pt x="1289" y="39"/>
                    <a:pt x="1214" y="24"/>
                    <a:pt x="1168" y="12"/>
                  </a:cubicBezTo>
                  <a:cubicBezTo>
                    <a:pt x="1122" y="0"/>
                    <a:pt x="1089" y="5"/>
                    <a:pt x="1068" y="16"/>
                  </a:cubicBezTo>
                  <a:cubicBezTo>
                    <a:pt x="1047" y="27"/>
                    <a:pt x="1035" y="48"/>
                    <a:pt x="1040" y="80"/>
                  </a:cubicBezTo>
                  <a:cubicBezTo>
                    <a:pt x="1045" y="112"/>
                    <a:pt x="1060" y="151"/>
                    <a:pt x="1096" y="208"/>
                  </a:cubicBezTo>
                  <a:cubicBezTo>
                    <a:pt x="1132" y="265"/>
                    <a:pt x="1211" y="360"/>
                    <a:pt x="1256" y="424"/>
                  </a:cubicBezTo>
                  <a:cubicBezTo>
                    <a:pt x="1301" y="488"/>
                    <a:pt x="1343" y="553"/>
                    <a:pt x="1364" y="592"/>
                  </a:cubicBezTo>
                  <a:cubicBezTo>
                    <a:pt x="1385" y="631"/>
                    <a:pt x="1385" y="645"/>
                    <a:pt x="1384" y="660"/>
                  </a:cubicBezTo>
                  <a:cubicBezTo>
                    <a:pt x="1383" y="675"/>
                    <a:pt x="1367" y="683"/>
                    <a:pt x="1356" y="684"/>
                  </a:cubicBezTo>
                  <a:cubicBezTo>
                    <a:pt x="1345" y="685"/>
                    <a:pt x="1339" y="669"/>
                    <a:pt x="1316" y="664"/>
                  </a:cubicBezTo>
                  <a:cubicBezTo>
                    <a:pt x="1293" y="659"/>
                    <a:pt x="1250" y="651"/>
                    <a:pt x="1216" y="652"/>
                  </a:cubicBezTo>
                  <a:cubicBezTo>
                    <a:pt x="1182" y="653"/>
                    <a:pt x="1143" y="655"/>
                    <a:pt x="1112" y="668"/>
                  </a:cubicBezTo>
                  <a:cubicBezTo>
                    <a:pt x="1081" y="681"/>
                    <a:pt x="1052" y="715"/>
                    <a:pt x="1032" y="732"/>
                  </a:cubicBezTo>
                  <a:cubicBezTo>
                    <a:pt x="1012" y="749"/>
                    <a:pt x="1015" y="762"/>
                    <a:pt x="992" y="772"/>
                  </a:cubicBezTo>
                  <a:cubicBezTo>
                    <a:pt x="969" y="782"/>
                    <a:pt x="919" y="797"/>
                    <a:pt x="892" y="792"/>
                  </a:cubicBezTo>
                  <a:cubicBezTo>
                    <a:pt x="865" y="787"/>
                    <a:pt x="851" y="759"/>
                    <a:pt x="828" y="740"/>
                  </a:cubicBezTo>
                  <a:cubicBezTo>
                    <a:pt x="805" y="721"/>
                    <a:pt x="781" y="692"/>
                    <a:pt x="752" y="676"/>
                  </a:cubicBezTo>
                  <a:cubicBezTo>
                    <a:pt x="723" y="660"/>
                    <a:pt x="693" y="647"/>
                    <a:pt x="652" y="644"/>
                  </a:cubicBezTo>
                  <a:cubicBezTo>
                    <a:pt x="611" y="641"/>
                    <a:pt x="545" y="647"/>
                    <a:pt x="504" y="660"/>
                  </a:cubicBezTo>
                  <a:cubicBezTo>
                    <a:pt x="463" y="673"/>
                    <a:pt x="426" y="717"/>
                    <a:pt x="404" y="724"/>
                  </a:cubicBezTo>
                  <a:cubicBezTo>
                    <a:pt x="382" y="731"/>
                    <a:pt x="365" y="728"/>
                    <a:pt x="372" y="704"/>
                  </a:cubicBezTo>
                  <a:cubicBezTo>
                    <a:pt x="379" y="680"/>
                    <a:pt x="414" y="631"/>
                    <a:pt x="448" y="580"/>
                  </a:cubicBezTo>
                  <a:cubicBezTo>
                    <a:pt x="482" y="529"/>
                    <a:pt x="541" y="453"/>
                    <a:pt x="576" y="400"/>
                  </a:cubicBezTo>
                  <a:cubicBezTo>
                    <a:pt x="611" y="347"/>
                    <a:pt x="632" y="311"/>
                    <a:pt x="660" y="264"/>
                  </a:cubicBezTo>
                  <a:cubicBezTo>
                    <a:pt x="688" y="217"/>
                    <a:pt x="732" y="159"/>
                    <a:pt x="744" y="120"/>
                  </a:cubicBezTo>
                  <a:cubicBezTo>
                    <a:pt x="756" y="81"/>
                    <a:pt x="755" y="45"/>
                    <a:pt x="732" y="28"/>
                  </a:cubicBezTo>
                  <a:cubicBezTo>
                    <a:pt x="709" y="11"/>
                    <a:pt x="655" y="4"/>
                    <a:pt x="608" y="16"/>
                  </a:cubicBezTo>
                  <a:cubicBezTo>
                    <a:pt x="561" y="28"/>
                    <a:pt x="492" y="69"/>
                    <a:pt x="452" y="100"/>
                  </a:cubicBezTo>
                  <a:cubicBezTo>
                    <a:pt x="412" y="131"/>
                    <a:pt x="393" y="154"/>
                    <a:pt x="368" y="200"/>
                  </a:cubicBezTo>
                  <a:cubicBezTo>
                    <a:pt x="343" y="246"/>
                    <a:pt x="324" y="312"/>
                    <a:pt x="304" y="376"/>
                  </a:cubicBezTo>
                  <a:cubicBezTo>
                    <a:pt x="284" y="440"/>
                    <a:pt x="263" y="532"/>
                    <a:pt x="248" y="584"/>
                  </a:cubicBezTo>
                  <a:cubicBezTo>
                    <a:pt x="233" y="636"/>
                    <a:pt x="227" y="671"/>
                    <a:pt x="212" y="688"/>
                  </a:cubicBezTo>
                  <a:cubicBezTo>
                    <a:pt x="197" y="705"/>
                    <a:pt x="175" y="695"/>
                    <a:pt x="160" y="688"/>
                  </a:cubicBezTo>
                  <a:cubicBezTo>
                    <a:pt x="145" y="681"/>
                    <a:pt x="137" y="655"/>
                    <a:pt x="120" y="648"/>
                  </a:cubicBezTo>
                  <a:cubicBezTo>
                    <a:pt x="103" y="641"/>
                    <a:pt x="74" y="639"/>
                    <a:pt x="56" y="648"/>
                  </a:cubicBezTo>
                  <a:cubicBezTo>
                    <a:pt x="38" y="657"/>
                    <a:pt x="19" y="679"/>
                    <a:pt x="12" y="704"/>
                  </a:cubicBezTo>
                  <a:cubicBezTo>
                    <a:pt x="5" y="729"/>
                    <a:pt x="0" y="753"/>
                    <a:pt x="12" y="796"/>
                  </a:cubicBezTo>
                  <a:cubicBezTo>
                    <a:pt x="24" y="839"/>
                    <a:pt x="69" y="910"/>
                    <a:pt x="84" y="960"/>
                  </a:cubicBezTo>
                  <a:cubicBezTo>
                    <a:pt x="99" y="1010"/>
                    <a:pt x="91" y="1053"/>
                    <a:pt x="104" y="1096"/>
                  </a:cubicBezTo>
                  <a:cubicBezTo>
                    <a:pt x="117" y="1139"/>
                    <a:pt x="141" y="1196"/>
                    <a:pt x="160" y="1216"/>
                  </a:cubicBezTo>
                  <a:cubicBezTo>
                    <a:pt x="179" y="1236"/>
                    <a:pt x="207" y="1220"/>
                    <a:pt x="220" y="1216"/>
                  </a:cubicBezTo>
                  <a:cubicBezTo>
                    <a:pt x="233" y="1212"/>
                    <a:pt x="231" y="1182"/>
                    <a:pt x="236" y="1192"/>
                  </a:cubicBezTo>
                  <a:cubicBezTo>
                    <a:pt x="241" y="1202"/>
                    <a:pt x="245" y="1242"/>
                    <a:pt x="248" y="1276"/>
                  </a:cubicBezTo>
                  <a:cubicBezTo>
                    <a:pt x="251" y="1310"/>
                    <a:pt x="246" y="1354"/>
                    <a:pt x="256" y="1396"/>
                  </a:cubicBezTo>
                  <a:cubicBezTo>
                    <a:pt x="266" y="1438"/>
                    <a:pt x="281" y="1477"/>
                    <a:pt x="308" y="1528"/>
                  </a:cubicBezTo>
                  <a:cubicBezTo>
                    <a:pt x="335" y="1579"/>
                    <a:pt x="385" y="1655"/>
                    <a:pt x="420" y="1700"/>
                  </a:cubicBezTo>
                  <a:cubicBezTo>
                    <a:pt x="455" y="1745"/>
                    <a:pt x="495" y="1783"/>
                    <a:pt x="516" y="1800"/>
                  </a:cubicBezTo>
                  <a:cubicBezTo>
                    <a:pt x="537" y="1817"/>
                    <a:pt x="545" y="1819"/>
                    <a:pt x="548" y="1804"/>
                  </a:cubicBezTo>
                  <a:cubicBezTo>
                    <a:pt x="551" y="1789"/>
                    <a:pt x="544" y="1752"/>
                    <a:pt x="532" y="1712"/>
                  </a:cubicBezTo>
                  <a:cubicBezTo>
                    <a:pt x="520" y="1672"/>
                    <a:pt x="498" y="1617"/>
                    <a:pt x="476" y="1564"/>
                  </a:cubicBezTo>
                  <a:cubicBezTo>
                    <a:pt x="454" y="1511"/>
                    <a:pt x="419" y="1453"/>
                    <a:pt x="400" y="1392"/>
                  </a:cubicBezTo>
                  <a:cubicBezTo>
                    <a:pt x="381" y="1331"/>
                    <a:pt x="369" y="1260"/>
                    <a:pt x="364" y="1196"/>
                  </a:cubicBezTo>
                  <a:cubicBezTo>
                    <a:pt x="359" y="1132"/>
                    <a:pt x="359" y="1058"/>
                    <a:pt x="372" y="1008"/>
                  </a:cubicBezTo>
                  <a:cubicBezTo>
                    <a:pt x="385" y="958"/>
                    <a:pt x="415" y="910"/>
                    <a:pt x="444" y="896"/>
                  </a:cubicBezTo>
                  <a:cubicBezTo>
                    <a:pt x="473" y="882"/>
                    <a:pt x="511" y="917"/>
                    <a:pt x="548" y="924"/>
                  </a:cubicBezTo>
                  <a:cubicBezTo>
                    <a:pt x="585" y="931"/>
                    <a:pt x="625" y="947"/>
                    <a:pt x="664" y="940"/>
                  </a:cubicBezTo>
                  <a:cubicBezTo>
                    <a:pt x="703" y="933"/>
                    <a:pt x="753" y="895"/>
                    <a:pt x="780" y="884"/>
                  </a:cubicBezTo>
                  <a:cubicBezTo>
                    <a:pt x="807" y="873"/>
                    <a:pt x="817" y="863"/>
                    <a:pt x="828" y="872"/>
                  </a:cubicBezTo>
                  <a:cubicBezTo>
                    <a:pt x="839" y="881"/>
                    <a:pt x="850" y="905"/>
                    <a:pt x="848" y="936"/>
                  </a:cubicBezTo>
                  <a:cubicBezTo>
                    <a:pt x="846" y="967"/>
                    <a:pt x="831" y="1025"/>
                    <a:pt x="816" y="1056"/>
                  </a:cubicBezTo>
                  <a:cubicBezTo>
                    <a:pt x="801" y="1087"/>
                    <a:pt x="775" y="1100"/>
                    <a:pt x="756" y="1124"/>
                  </a:cubicBezTo>
                  <a:cubicBezTo>
                    <a:pt x="737" y="1148"/>
                    <a:pt x="720" y="1162"/>
                    <a:pt x="704" y="1200"/>
                  </a:cubicBezTo>
                  <a:cubicBezTo>
                    <a:pt x="688" y="1238"/>
                    <a:pt x="672" y="1307"/>
                    <a:pt x="660" y="1352"/>
                  </a:cubicBezTo>
                  <a:cubicBezTo>
                    <a:pt x="648" y="1397"/>
                    <a:pt x="626" y="1434"/>
                    <a:pt x="632" y="1468"/>
                  </a:cubicBezTo>
                  <a:cubicBezTo>
                    <a:pt x="638" y="1502"/>
                    <a:pt x="664" y="1531"/>
                    <a:pt x="696" y="1556"/>
                  </a:cubicBezTo>
                  <a:cubicBezTo>
                    <a:pt x="728" y="1581"/>
                    <a:pt x="784" y="1605"/>
                    <a:pt x="824" y="1616"/>
                  </a:cubicBezTo>
                  <a:cubicBezTo>
                    <a:pt x="864" y="1627"/>
                    <a:pt x="901" y="1619"/>
                    <a:pt x="944" y="16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14" name="Freeform 7"/>
            <p:cNvSpPr>
              <a:spLocks/>
            </p:cNvSpPr>
            <p:nvPr/>
          </p:nvSpPr>
          <p:spPr bwMode="auto">
            <a:xfrm>
              <a:off x="1349" y="2300"/>
              <a:ext cx="433" cy="168"/>
            </a:xfrm>
            <a:custGeom>
              <a:avLst/>
              <a:gdLst>
                <a:gd name="T0" fmla="*/ 49 w 433"/>
                <a:gd name="T1" fmla="*/ 0 h 168"/>
                <a:gd name="T2" fmla="*/ 18 w 433"/>
                <a:gd name="T3" fmla="*/ 42 h 168"/>
                <a:gd name="T4" fmla="*/ 7 w 433"/>
                <a:gd name="T5" fmla="*/ 94 h 168"/>
                <a:gd name="T6" fmla="*/ 60 w 433"/>
                <a:gd name="T7" fmla="*/ 151 h 168"/>
                <a:gd name="T8" fmla="*/ 82 w 433"/>
                <a:gd name="T9" fmla="*/ 151 h 168"/>
                <a:gd name="T10" fmla="*/ 85 w 433"/>
                <a:gd name="T11" fmla="*/ 124 h 168"/>
                <a:gd name="T12" fmla="*/ 105 w 433"/>
                <a:gd name="T13" fmla="*/ 105 h 168"/>
                <a:gd name="T14" fmla="*/ 141 w 433"/>
                <a:gd name="T15" fmla="*/ 102 h 168"/>
                <a:gd name="T16" fmla="*/ 177 w 433"/>
                <a:gd name="T17" fmla="*/ 138 h 168"/>
                <a:gd name="T18" fmla="*/ 235 w 433"/>
                <a:gd name="T19" fmla="*/ 153 h 168"/>
                <a:gd name="T20" fmla="*/ 277 w 433"/>
                <a:gd name="T21" fmla="*/ 138 h 168"/>
                <a:gd name="T22" fmla="*/ 295 w 433"/>
                <a:gd name="T23" fmla="*/ 112 h 168"/>
                <a:gd name="T24" fmla="*/ 318 w 433"/>
                <a:gd name="T25" fmla="*/ 100 h 168"/>
                <a:gd name="T26" fmla="*/ 351 w 433"/>
                <a:gd name="T27" fmla="*/ 115 h 168"/>
                <a:gd name="T28" fmla="*/ 361 w 433"/>
                <a:gd name="T29" fmla="*/ 133 h 168"/>
                <a:gd name="T30" fmla="*/ 349 w 433"/>
                <a:gd name="T31" fmla="*/ 156 h 168"/>
                <a:gd name="T32" fmla="*/ 363 w 433"/>
                <a:gd name="T33" fmla="*/ 166 h 168"/>
                <a:gd name="T34" fmla="*/ 399 w 433"/>
                <a:gd name="T35" fmla="*/ 144 h 168"/>
                <a:gd name="T36" fmla="*/ 424 w 433"/>
                <a:gd name="T37" fmla="*/ 111 h 168"/>
                <a:gd name="T38" fmla="*/ 427 w 433"/>
                <a:gd name="T39" fmla="*/ 61 h 168"/>
                <a:gd name="T40" fmla="*/ 385 w 433"/>
                <a:gd name="T41" fmla="*/ 0 h 1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33"/>
                <a:gd name="T64" fmla="*/ 0 h 168"/>
                <a:gd name="T65" fmla="*/ 433 w 433"/>
                <a:gd name="T66" fmla="*/ 168 h 1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33" h="168">
                  <a:moveTo>
                    <a:pt x="49" y="0"/>
                  </a:moveTo>
                  <a:cubicBezTo>
                    <a:pt x="44" y="7"/>
                    <a:pt x="25" y="26"/>
                    <a:pt x="18" y="42"/>
                  </a:cubicBezTo>
                  <a:cubicBezTo>
                    <a:pt x="11" y="58"/>
                    <a:pt x="0" y="76"/>
                    <a:pt x="7" y="94"/>
                  </a:cubicBezTo>
                  <a:cubicBezTo>
                    <a:pt x="14" y="112"/>
                    <a:pt x="48" y="142"/>
                    <a:pt x="60" y="151"/>
                  </a:cubicBezTo>
                  <a:cubicBezTo>
                    <a:pt x="72" y="160"/>
                    <a:pt x="78" y="155"/>
                    <a:pt x="82" y="151"/>
                  </a:cubicBezTo>
                  <a:cubicBezTo>
                    <a:pt x="86" y="147"/>
                    <a:pt x="81" y="132"/>
                    <a:pt x="85" y="124"/>
                  </a:cubicBezTo>
                  <a:cubicBezTo>
                    <a:pt x="89" y="116"/>
                    <a:pt x="96" y="109"/>
                    <a:pt x="105" y="105"/>
                  </a:cubicBezTo>
                  <a:cubicBezTo>
                    <a:pt x="114" y="101"/>
                    <a:pt x="129" y="96"/>
                    <a:pt x="141" y="102"/>
                  </a:cubicBezTo>
                  <a:cubicBezTo>
                    <a:pt x="153" y="108"/>
                    <a:pt x="161" y="129"/>
                    <a:pt x="177" y="138"/>
                  </a:cubicBezTo>
                  <a:cubicBezTo>
                    <a:pt x="193" y="147"/>
                    <a:pt x="218" y="153"/>
                    <a:pt x="235" y="153"/>
                  </a:cubicBezTo>
                  <a:cubicBezTo>
                    <a:pt x="252" y="153"/>
                    <a:pt x="267" y="145"/>
                    <a:pt x="277" y="138"/>
                  </a:cubicBezTo>
                  <a:cubicBezTo>
                    <a:pt x="287" y="131"/>
                    <a:pt x="288" y="118"/>
                    <a:pt x="295" y="112"/>
                  </a:cubicBezTo>
                  <a:cubicBezTo>
                    <a:pt x="302" y="106"/>
                    <a:pt x="309" y="100"/>
                    <a:pt x="318" y="100"/>
                  </a:cubicBezTo>
                  <a:cubicBezTo>
                    <a:pt x="327" y="100"/>
                    <a:pt x="344" y="109"/>
                    <a:pt x="351" y="115"/>
                  </a:cubicBezTo>
                  <a:cubicBezTo>
                    <a:pt x="358" y="121"/>
                    <a:pt x="361" y="126"/>
                    <a:pt x="361" y="133"/>
                  </a:cubicBezTo>
                  <a:cubicBezTo>
                    <a:pt x="361" y="140"/>
                    <a:pt x="349" y="151"/>
                    <a:pt x="349" y="156"/>
                  </a:cubicBezTo>
                  <a:cubicBezTo>
                    <a:pt x="349" y="161"/>
                    <a:pt x="355" y="168"/>
                    <a:pt x="363" y="166"/>
                  </a:cubicBezTo>
                  <a:cubicBezTo>
                    <a:pt x="371" y="164"/>
                    <a:pt x="389" y="153"/>
                    <a:pt x="399" y="144"/>
                  </a:cubicBezTo>
                  <a:cubicBezTo>
                    <a:pt x="409" y="135"/>
                    <a:pt x="419" y="125"/>
                    <a:pt x="424" y="111"/>
                  </a:cubicBezTo>
                  <a:cubicBezTo>
                    <a:pt x="429" y="97"/>
                    <a:pt x="433" y="79"/>
                    <a:pt x="427" y="61"/>
                  </a:cubicBezTo>
                  <a:cubicBezTo>
                    <a:pt x="421" y="43"/>
                    <a:pt x="394" y="13"/>
                    <a:pt x="385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51215" name="Group 8"/>
            <p:cNvGrpSpPr>
              <a:grpSpLocks/>
            </p:cNvGrpSpPr>
            <p:nvPr/>
          </p:nvGrpSpPr>
          <p:grpSpPr bwMode="auto">
            <a:xfrm>
              <a:off x="1290" y="2578"/>
              <a:ext cx="524" cy="150"/>
              <a:chOff x="1290" y="2578"/>
              <a:chExt cx="524" cy="150"/>
            </a:xfrm>
          </p:grpSpPr>
          <p:sp>
            <p:nvSpPr>
              <p:cNvPr id="51256" name="Freeform 9"/>
              <p:cNvSpPr>
                <a:spLocks/>
              </p:cNvSpPr>
              <p:nvPr/>
            </p:nvSpPr>
            <p:spPr bwMode="auto">
              <a:xfrm>
                <a:off x="1290" y="2578"/>
                <a:ext cx="524" cy="49"/>
              </a:xfrm>
              <a:custGeom>
                <a:avLst/>
                <a:gdLst>
                  <a:gd name="T0" fmla="*/ 0 w 524"/>
                  <a:gd name="T1" fmla="*/ 49 h 49"/>
                  <a:gd name="T2" fmla="*/ 68 w 524"/>
                  <a:gd name="T3" fmla="*/ 31 h 49"/>
                  <a:gd name="T4" fmla="*/ 141 w 524"/>
                  <a:gd name="T5" fmla="*/ 16 h 49"/>
                  <a:gd name="T6" fmla="*/ 215 w 524"/>
                  <a:gd name="T7" fmla="*/ 1 h 49"/>
                  <a:gd name="T8" fmla="*/ 249 w 524"/>
                  <a:gd name="T9" fmla="*/ 23 h 49"/>
                  <a:gd name="T10" fmla="*/ 285 w 524"/>
                  <a:gd name="T11" fmla="*/ 28 h 49"/>
                  <a:gd name="T12" fmla="*/ 323 w 524"/>
                  <a:gd name="T13" fmla="*/ 5 h 49"/>
                  <a:gd name="T14" fmla="*/ 363 w 524"/>
                  <a:gd name="T15" fmla="*/ 7 h 49"/>
                  <a:gd name="T16" fmla="*/ 431 w 524"/>
                  <a:gd name="T17" fmla="*/ 23 h 49"/>
                  <a:gd name="T18" fmla="*/ 524 w 524"/>
                  <a:gd name="T19" fmla="*/ 47 h 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4"/>
                  <a:gd name="T31" fmla="*/ 0 h 49"/>
                  <a:gd name="T32" fmla="*/ 524 w 524"/>
                  <a:gd name="T33" fmla="*/ 49 h 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4" h="49">
                    <a:moveTo>
                      <a:pt x="0" y="49"/>
                    </a:moveTo>
                    <a:cubicBezTo>
                      <a:pt x="20" y="43"/>
                      <a:pt x="44" y="36"/>
                      <a:pt x="68" y="31"/>
                    </a:cubicBezTo>
                    <a:cubicBezTo>
                      <a:pt x="92" y="26"/>
                      <a:pt x="117" y="21"/>
                      <a:pt x="141" y="16"/>
                    </a:cubicBezTo>
                    <a:cubicBezTo>
                      <a:pt x="165" y="11"/>
                      <a:pt x="197" y="0"/>
                      <a:pt x="215" y="1"/>
                    </a:cubicBezTo>
                    <a:cubicBezTo>
                      <a:pt x="233" y="2"/>
                      <a:pt x="237" y="19"/>
                      <a:pt x="249" y="23"/>
                    </a:cubicBezTo>
                    <a:cubicBezTo>
                      <a:pt x="261" y="27"/>
                      <a:pt x="273" y="31"/>
                      <a:pt x="285" y="28"/>
                    </a:cubicBezTo>
                    <a:cubicBezTo>
                      <a:pt x="297" y="25"/>
                      <a:pt x="310" y="8"/>
                      <a:pt x="323" y="5"/>
                    </a:cubicBezTo>
                    <a:cubicBezTo>
                      <a:pt x="336" y="2"/>
                      <a:pt x="345" y="4"/>
                      <a:pt x="363" y="7"/>
                    </a:cubicBezTo>
                    <a:cubicBezTo>
                      <a:pt x="381" y="10"/>
                      <a:pt x="404" y="16"/>
                      <a:pt x="431" y="23"/>
                    </a:cubicBezTo>
                    <a:cubicBezTo>
                      <a:pt x="458" y="30"/>
                      <a:pt x="492" y="38"/>
                      <a:pt x="524" y="47"/>
                    </a:cubicBez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257" name="Freeform 10"/>
              <p:cNvSpPr>
                <a:spLocks/>
              </p:cNvSpPr>
              <p:nvPr/>
            </p:nvSpPr>
            <p:spPr bwMode="auto">
              <a:xfrm>
                <a:off x="1377" y="2636"/>
                <a:ext cx="363" cy="15"/>
              </a:xfrm>
              <a:custGeom>
                <a:avLst/>
                <a:gdLst>
                  <a:gd name="T0" fmla="*/ 0 w 363"/>
                  <a:gd name="T1" fmla="*/ 12 h 15"/>
                  <a:gd name="T2" fmla="*/ 74 w 363"/>
                  <a:gd name="T3" fmla="*/ 4 h 15"/>
                  <a:gd name="T4" fmla="*/ 156 w 363"/>
                  <a:gd name="T5" fmla="*/ 13 h 15"/>
                  <a:gd name="T6" fmla="*/ 207 w 363"/>
                  <a:gd name="T7" fmla="*/ 13 h 15"/>
                  <a:gd name="T8" fmla="*/ 266 w 363"/>
                  <a:gd name="T9" fmla="*/ 1 h 15"/>
                  <a:gd name="T10" fmla="*/ 363 w 363"/>
                  <a:gd name="T11" fmla="*/ 9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3"/>
                  <a:gd name="T19" fmla="*/ 0 h 15"/>
                  <a:gd name="T20" fmla="*/ 363 w 363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3" h="15">
                    <a:moveTo>
                      <a:pt x="0" y="12"/>
                    </a:moveTo>
                    <a:cubicBezTo>
                      <a:pt x="24" y="8"/>
                      <a:pt x="48" y="4"/>
                      <a:pt x="74" y="4"/>
                    </a:cubicBezTo>
                    <a:cubicBezTo>
                      <a:pt x="100" y="4"/>
                      <a:pt x="134" y="12"/>
                      <a:pt x="156" y="13"/>
                    </a:cubicBezTo>
                    <a:cubicBezTo>
                      <a:pt x="178" y="14"/>
                      <a:pt x="189" y="15"/>
                      <a:pt x="207" y="13"/>
                    </a:cubicBezTo>
                    <a:cubicBezTo>
                      <a:pt x="225" y="11"/>
                      <a:pt x="240" y="2"/>
                      <a:pt x="266" y="1"/>
                    </a:cubicBezTo>
                    <a:cubicBezTo>
                      <a:pt x="292" y="0"/>
                      <a:pt x="347" y="8"/>
                      <a:pt x="363" y="9"/>
                    </a:cubicBez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258" name="Freeform 11"/>
              <p:cNvSpPr>
                <a:spLocks/>
              </p:cNvSpPr>
              <p:nvPr/>
            </p:nvSpPr>
            <p:spPr bwMode="auto">
              <a:xfrm>
                <a:off x="1425" y="2705"/>
                <a:ext cx="261" cy="23"/>
              </a:xfrm>
              <a:custGeom>
                <a:avLst/>
                <a:gdLst>
                  <a:gd name="T0" fmla="*/ 0 w 261"/>
                  <a:gd name="T1" fmla="*/ 3 h 23"/>
                  <a:gd name="T2" fmla="*/ 68 w 261"/>
                  <a:gd name="T3" fmla="*/ 15 h 23"/>
                  <a:gd name="T4" fmla="*/ 143 w 261"/>
                  <a:gd name="T5" fmla="*/ 21 h 23"/>
                  <a:gd name="T6" fmla="*/ 261 w 261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1"/>
                  <a:gd name="T13" fmla="*/ 0 h 23"/>
                  <a:gd name="T14" fmla="*/ 261 w 261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1" h="23">
                    <a:moveTo>
                      <a:pt x="0" y="3"/>
                    </a:moveTo>
                    <a:cubicBezTo>
                      <a:pt x="22" y="7"/>
                      <a:pt x="44" y="12"/>
                      <a:pt x="68" y="15"/>
                    </a:cubicBezTo>
                    <a:cubicBezTo>
                      <a:pt x="92" y="18"/>
                      <a:pt x="111" y="23"/>
                      <a:pt x="143" y="21"/>
                    </a:cubicBezTo>
                    <a:cubicBezTo>
                      <a:pt x="175" y="19"/>
                      <a:pt x="218" y="9"/>
                      <a:pt x="261" y="0"/>
                    </a:cubicBez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51216" name="Group 12"/>
            <p:cNvGrpSpPr>
              <a:grpSpLocks/>
            </p:cNvGrpSpPr>
            <p:nvPr/>
          </p:nvGrpSpPr>
          <p:grpSpPr bwMode="auto">
            <a:xfrm>
              <a:off x="1521" y="2465"/>
              <a:ext cx="87" cy="99"/>
              <a:chOff x="1521" y="2465"/>
              <a:chExt cx="87" cy="99"/>
            </a:xfrm>
          </p:grpSpPr>
          <p:sp>
            <p:nvSpPr>
              <p:cNvPr id="51254" name="Freeform 13"/>
              <p:cNvSpPr>
                <a:spLocks/>
              </p:cNvSpPr>
              <p:nvPr/>
            </p:nvSpPr>
            <p:spPr bwMode="auto">
              <a:xfrm>
                <a:off x="1521" y="2465"/>
                <a:ext cx="3" cy="96"/>
              </a:xfrm>
              <a:custGeom>
                <a:avLst/>
                <a:gdLst>
                  <a:gd name="T0" fmla="*/ 3 w 3"/>
                  <a:gd name="T1" fmla="*/ 0 h 96"/>
                  <a:gd name="T2" fmla="*/ 2 w 3"/>
                  <a:gd name="T3" fmla="*/ 51 h 96"/>
                  <a:gd name="T4" fmla="*/ 0 w 3"/>
                  <a:gd name="T5" fmla="*/ 96 h 96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96"/>
                  <a:gd name="T11" fmla="*/ 3 w 3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96">
                    <a:moveTo>
                      <a:pt x="3" y="0"/>
                    </a:moveTo>
                    <a:cubicBezTo>
                      <a:pt x="3" y="17"/>
                      <a:pt x="3" y="35"/>
                      <a:pt x="2" y="51"/>
                    </a:cubicBezTo>
                    <a:cubicBezTo>
                      <a:pt x="1" y="67"/>
                      <a:pt x="0" y="81"/>
                      <a:pt x="0" y="96"/>
                    </a:cubicBez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255" name="Freeform 14"/>
              <p:cNvSpPr>
                <a:spLocks/>
              </p:cNvSpPr>
              <p:nvPr/>
            </p:nvSpPr>
            <p:spPr bwMode="auto">
              <a:xfrm>
                <a:off x="1599" y="2471"/>
                <a:ext cx="9" cy="93"/>
              </a:xfrm>
              <a:custGeom>
                <a:avLst/>
                <a:gdLst>
                  <a:gd name="T0" fmla="*/ 0 w 9"/>
                  <a:gd name="T1" fmla="*/ 0 h 93"/>
                  <a:gd name="T2" fmla="*/ 3 w 9"/>
                  <a:gd name="T3" fmla="*/ 45 h 93"/>
                  <a:gd name="T4" fmla="*/ 9 w 9"/>
                  <a:gd name="T5" fmla="*/ 93 h 93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93"/>
                  <a:gd name="T11" fmla="*/ 9 w 9"/>
                  <a:gd name="T12" fmla="*/ 93 h 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93">
                    <a:moveTo>
                      <a:pt x="0" y="0"/>
                    </a:moveTo>
                    <a:cubicBezTo>
                      <a:pt x="1" y="15"/>
                      <a:pt x="2" y="30"/>
                      <a:pt x="3" y="45"/>
                    </a:cubicBezTo>
                    <a:cubicBezTo>
                      <a:pt x="4" y="60"/>
                      <a:pt x="6" y="76"/>
                      <a:pt x="9" y="93"/>
                    </a:cubicBez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51217" name="Group 15"/>
            <p:cNvGrpSpPr>
              <a:grpSpLocks/>
            </p:cNvGrpSpPr>
            <p:nvPr/>
          </p:nvGrpSpPr>
          <p:grpSpPr bwMode="auto">
            <a:xfrm>
              <a:off x="1001" y="1861"/>
              <a:ext cx="324" cy="148"/>
              <a:chOff x="1001" y="1861"/>
              <a:chExt cx="324" cy="148"/>
            </a:xfrm>
          </p:grpSpPr>
          <p:sp>
            <p:nvSpPr>
              <p:cNvPr id="51252" name="Freeform 16"/>
              <p:cNvSpPr>
                <a:spLocks/>
              </p:cNvSpPr>
              <p:nvPr/>
            </p:nvSpPr>
            <p:spPr bwMode="auto">
              <a:xfrm>
                <a:off x="1038" y="1861"/>
                <a:ext cx="287" cy="115"/>
              </a:xfrm>
              <a:custGeom>
                <a:avLst/>
                <a:gdLst>
                  <a:gd name="T0" fmla="*/ 0 w 287"/>
                  <a:gd name="T1" fmla="*/ 115 h 115"/>
                  <a:gd name="T2" fmla="*/ 29 w 287"/>
                  <a:gd name="T3" fmla="*/ 58 h 115"/>
                  <a:gd name="T4" fmla="*/ 83 w 287"/>
                  <a:gd name="T5" fmla="*/ 17 h 115"/>
                  <a:gd name="T6" fmla="*/ 161 w 287"/>
                  <a:gd name="T7" fmla="*/ 2 h 115"/>
                  <a:gd name="T8" fmla="*/ 236 w 287"/>
                  <a:gd name="T9" fmla="*/ 32 h 115"/>
                  <a:gd name="T10" fmla="*/ 287 w 287"/>
                  <a:gd name="T11" fmla="*/ 110 h 1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7"/>
                  <a:gd name="T19" fmla="*/ 0 h 115"/>
                  <a:gd name="T20" fmla="*/ 287 w 287"/>
                  <a:gd name="T21" fmla="*/ 115 h 1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7" h="115">
                    <a:moveTo>
                      <a:pt x="0" y="115"/>
                    </a:moveTo>
                    <a:cubicBezTo>
                      <a:pt x="7" y="94"/>
                      <a:pt x="15" y="74"/>
                      <a:pt x="29" y="58"/>
                    </a:cubicBezTo>
                    <a:cubicBezTo>
                      <a:pt x="43" y="42"/>
                      <a:pt x="61" y="26"/>
                      <a:pt x="83" y="17"/>
                    </a:cubicBezTo>
                    <a:cubicBezTo>
                      <a:pt x="105" y="8"/>
                      <a:pt x="136" y="0"/>
                      <a:pt x="161" y="2"/>
                    </a:cubicBezTo>
                    <a:cubicBezTo>
                      <a:pt x="186" y="4"/>
                      <a:pt x="215" y="14"/>
                      <a:pt x="236" y="32"/>
                    </a:cubicBezTo>
                    <a:cubicBezTo>
                      <a:pt x="257" y="50"/>
                      <a:pt x="272" y="80"/>
                      <a:pt x="287" y="110"/>
                    </a:cubicBez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253" name="Freeform 17"/>
              <p:cNvSpPr>
                <a:spLocks/>
              </p:cNvSpPr>
              <p:nvPr/>
            </p:nvSpPr>
            <p:spPr bwMode="auto">
              <a:xfrm>
                <a:off x="1001" y="1968"/>
                <a:ext cx="315" cy="41"/>
              </a:xfrm>
              <a:custGeom>
                <a:avLst/>
                <a:gdLst>
                  <a:gd name="T0" fmla="*/ 0 w 315"/>
                  <a:gd name="T1" fmla="*/ 0 h 41"/>
                  <a:gd name="T2" fmla="*/ 52 w 315"/>
                  <a:gd name="T3" fmla="*/ 20 h 41"/>
                  <a:gd name="T4" fmla="*/ 130 w 315"/>
                  <a:gd name="T5" fmla="*/ 36 h 41"/>
                  <a:gd name="T6" fmla="*/ 235 w 315"/>
                  <a:gd name="T7" fmla="*/ 38 h 41"/>
                  <a:gd name="T8" fmla="*/ 315 w 315"/>
                  <a:gd name="T9" fmla="*/ 17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5"/>
                  <a:gd name="T16" fmla="*/ 0 h 41"/>
                  <a:gd name="T17" fmla="*/ 315 w 315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5" h="41">
                    <a:moveTo>
                      <a:pt x="0" y="0"/>
                    </a:moveTo>
                    <a:cubicBezTo>
                      <a:pt x="15" y="7"/>
                      <a:pt x="30" y="14"/>
                      <a:pt x="52" y="20"/>
                    </a:cubicBezTo>
                    <a:cubicBezTo>
                      <a:pt x="74" y="26"/>
                      <a:pt x="100" y="33"/>
                      <a:pt x="130" y="36"/>
                    </a:cubicBezTo>
                    <a:cubicBezTo>
                      <a:pt x="160" y="39"/>
                      <a:pt x="204" y="41"/>
                      <a:pt x="235" y="38"/>
                    </a:cubicBezTo>
                    <a:cubicBezTo>
                      <a:pt x="266" y="35"/>
                      <a:pt x="290" y="26"/>
                      <a:pt x="315" y="17"/>
                    </a:cubicBez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51218" name="Group 18"/>
            <p:cNvGrpSpPr>
              <a:grpSpLocks/>
            </p:cNvGrpSpPr>
            <p:nvPr/>
          </p:nvGrpSpPr>
          <p:grpSpPr bwMode="auto">
            <a:xfrm>
              <a:off x="1757" y="1886"/>
              <a:ext cx="322" cy="149"/>
              <a:chOff x="1757" y="1886"/>
              <a:chExt cx="322" cy="149"/>
            </a:xfrm>
          </p:grpSpPr>
          <p:sp>
            <p:nvSpPr>
              <p:cNvPr id="51250" name="Freeform 19"/>
              <p:cNvSpPr>
                <a:spLocks/>
              </p:cNvSpPr>
              <p:nvPr/>
            </p:nvSpPr>
            <p:spPr bwMode="auto">
              <a:xfrm>
                <a:off x="1758" y="1886"/>
                <a:ext cx="293" cy="105"/>
              </a:xfrm>
              <a:custGeom>
                <a:avLst/>
                <a:gdLst>
                  <a:gd name="T0" fmla="*/ 293 w 293"/>
                  <a:gd name="T1" fmla="*/ 105 h 105"/>
                  <a:gd name="T2" fmla="*/ 257 w 293"/>
                  <a:gd name="T3" fmla="*/ 46 h 105"/>
                  <a:gd name="T4" fmla="*/ 189 w 293"/>
                  <a:gd name="T5" fmla="*/ 13 h 105"/>
                  <a:gd name="T6" fmla="*/ 104 w 293"/>
                  <a:gd name="T7" fmla="*/ 4 h 105"/>
                  <a:gd name="T8" fmla="*/ 33 w 293"/>
                  <a:gd name="T9" fmla="*/ 37 h 105"/>
                  <a:gd name="T10" fmla="*/ 0 w 293"/>
                  <a:gd name="T11" fmla="*/ 102 h 1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105"/>
                  <a:gd name="T20" fmla="*/ 293 w 293"/>
                  <a:gd name="T21" fmla="*/ 105 h 1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105">
                    <a:moveTo>
                      <a:pt x="293" y="105"/>
                    </a:moveTo>
                    <a:cubicBezTo>
                      <a:pt x="283" y="83"/>
                      <a:pt x="274" y="61"/>
                      <a:pt x="257" y="46"/>
                    </a:cubicBezTo>
                    <a:cubicBezTo>
                      <a:pt x="240" y="31"/>
                      <a:pt x="214" y="20"/>
                      <a:pt x="189" y="13"/>
                    </a:cubicBezTo>
                    <a:cubicBezTo>
                      <a:pt x="164" y="6"/>
                      <a:pt x="130" y="0"/>
                      <a:pt x="104" y="4"/>
                    </a:cubicBezTo>
                    <a:cubicBezTo>
                      <a:pt x="78" y="8"/>
                      <a:pt x="50" y="21"/>
                      <a:pt x="33" y="37"/>
                    </a:cubicBezTo>
                    <a:cubicBezTo>
                      <a:pt x="16" y="53"/>
                      <a:pt x="8" y="77"/>
                      <a:pt x="0" y="102"/>
                    </a:cubicBez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251" name="Freeform 20"/>
              <p:cNvSpPr>
                <a:spLocks/>
              </p:cNvSpPr>
              <p:nvPr/>
            </p:nvSpPr>
            <p:spPr bwMode="auto">
              <a:xfrm>
                <a:off x="1757" y="1989"/>
                <a:ext cx="322" cy="46"/>
              </a:xfrm>
              <a:custGeom>
                <a:avLst/>
                <a:gdLst>
                  <a:gd name="T0" fmla="*/ 0 w 322"/>
                  <a:gd name="T1" fmla="*/ 5 h 46"/>
                  <a:gd name="T2" fmla="*/ 69 w 322"/>
                  <a:gd name="T3" fmla="*/ 38 h 46"/>
                  <a:gd name="T4" fmla="*/ 156 w 322"/>
                  <a:gd name="T5" fmla="*/ 44 h 46"/>
                  <a:gd name="T6" fmla="*/ 264 w 322"/>
                  <a:gd name="T7" fmla="*/ 24 h 46"/>
                  <a:gd name="T8" fmla="*/ 322 w 322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2"/>
                  <a:gd name="T16" fmla="*/ 0 h 46"/>
                  <a:gd name="T17" fmla="*/ 322 w 322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2" h="46">
                    <a:moveTo>
                      <a:pt x="0" y="5"/>
                    </a:moveTo>
                    <a:cubicBezTo>
                      <a:pt x="21" y="18"/>
                      <a:pt x="43" y="32"/>
                      <a:pt x="69" y="38"/>
                    </a:cubicBezTo>
                    <a:cubicBezTo>
                      <a:pt x="95" y="44"/>
                      <a:pt x="124" y="46"/>
                      <a:pt x="156" y="44"/>
                    </a:cubicBezTo>
                    <a:cubicBezTo>
                      <a:pt x="188" y="42"/>
                      <a:pt x="236" y="31"/>
                      <a:pt x="264" y="24"/>
                    </a:cubicBezTo>
                    <a:cubicBezTo>
                      <a:pt x="292" y="17"/>
                      <a:pt x="307" y="8"/>
                      <a:pt x="322" y="0"/>
                    </a:cubicBez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51219" name="Freeform 21"/>
            <p:cNvSpPr>
              <a:spLocks/>
            </p:cNvSpPr>
            <p:nvPr/>
          </p:nvSpPr>
          <p:spPr bwMode="auto">
            <a:xfrm>
              <a:off x="1008" y="1751"/>
              <a:ext cx="387" cy="120"/>
            </a:xfrm>
            <a:custGeom>
              <a:avLst/>
              <a:gdLst>
                <a:gd name="T0" fmla="*/ 374 w 387"/>
                <a:gd name="T1" fmla="*/ 70 h 120"/>
                <a:gd name="T2" fmla="*/ 384 w 387"/>
                <a:gd name="T3" fmla="*/ 54 h 120"/>
                <a:gd name="T4" fmla="*/ 356 w 387"/>
                <a:gd name="T5" fmla="*/ 21 h 120"/>
                <a:gd name="T6" fmla="*/ 278 w 387"/>
                <a:gd name="T7" fmla="*/ 3 h 120"/>
                <a:gd name="T8" fmla="*/ 198 w 387"/>
                <a:gd name="T9" fmla="*/ 4 h 120"/>
                <a:gd name="T10" fmla="*/ 116 w 387"/>
                <a:gd name="T11" fmla="*/ 21 h 120"/>
                <a:gd name="T12" fmla="*/ 23 w 387"/>
                <a:gd name="T13" fmla="*/ 84 h 120"/>
                <a:gd name="T14" fmla="*/ 0 w 387"/>
                <a:gd name="T15" fmla="*/ 109 h 120"/>
                <a:gd name="T16" fmla="*/ 26 w 387"/>
                <a:gd name="T17" fmla="*/ 117 h 120"/>
                <a:gd name="T18" fmla="*/ 83 w 387"/>
                <a:gd name="T19" fmla="*/ 91 h 120"/>
                <a:gd name="T20" fmla="*/ 143 w 387"/>
                <a:gd name="T21" fmla="*/ 58 h 120"/>
                <a:gd name="T22" fmla="*/ 222 w 387"/>
                <a:gd name="T23" fmla="*/ 46 h 120"/>
                <a:gd name="T24" fmla="*/ 296 w 387"/>
                <a:gd name="T25" fmla="*/ 54 h 120"/>
                <a:gd name="T26" fmla="*/ 342 w 387"/>
                <a:gd name="T27" fmla="*/ 70 h 120"/>
                <a:gd name="T28" fmla="*/ 374 w 387"/>
                <a:gd name="T29" fmla="*/ 70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7"/>
                <a:gd name="T46" fmla="*/ 0 h 120"/>
                <a:gd name="T47" fmla="*/ 387 w 387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7" h="120">
                  <a:moveTo>
                    <a:pt x="374" y="70"/>
                  </a:moveTo>
                  <a:cubicBezTo>
                    <a:pt x="381" y="67"/>
                    <a:pt x="387" y="62"/>
                    <a:pt x="384" y="54"/>
                  </a:cubicBezTo>
                  <a:cubicBezTo>
                    <a:pt x="381" y="46"/>
                    <a:pt x="374" y="29"/>
                    <a:pt x="356" y="21"/>
                  </a:cubicBezTo>
                  <a:cubicBezTo>
                    <a:pt x="338" y="13"/>
                    <a:pt x="304" y="6"/>
                    <a:pt x="278" y="3"/>
                  </a:cubicBezTo>
                  <a:cubicBezTo>
                    <a:pt x="252" y="0"/>
                    <a:pt x="225" y="1"/>
                    <a:pt x="198" y="4"/>
                  </a:cubicBezTo>
                  <a:cubicBezTo>
                    <a:pt x="171" y="7"/>
                    <a:pt x="145" y="8"/>
                    <a:pt x="116" y="21"/>
                  </a:cubicBezTo>
                  <a:cubicBezTo>
                    <a:pt x="87" y="34"/>
                    <a:pt x="42" y="69"/>
                    <a:pt x="23" y="84"/>
                  </a:cubicBezTo>
                  <a:cubicBezTo>
                    <a:pt x="4" y="99"/>
                    <a:pt x="0" y="104"/>
                    <a:pt x="0" y="109"/>
                  </a:cubicBezTo>
                  <a:cubicBezTo>
                    <a:pt x="0" y="114"/>
                    <a:pt x="12" y="120"/>
                    <a:pt x="26" y="117"/>
                  </a:cubicBezTo>
                  <a:cubicBezTo>
                    <a:pt x="40" y="114"/>
                    <a:pt x="64" y="101"/>
                    <a:pt x="83" y="91"/>
                  </a:cubicBezTo>
                  <a:cubicBezTo>
                    <a:pt x="102" y="81"/>
                    <a:pt x="120" y="65"/>
                    <a:pt x="143" y="58"/>
                  </a:cubicBezTo>
                  <a:cubicBezTo>
                    <a:pt x="166" y="51"/>
                    <a:pt x="197" y="47"/>
                    <a:pt x="222" y="46"/>
                  </a:cubicBezTo>
                  <a:cubicBezTo>
                    <a:pt x="247" y="45"/>
                    <a:pt x="276" y="50"/>
                    <a:pt x="296" y="54"/>
                  </a:cubicBezTo>
                  <a:cubicBezTo>
                    <a:pt x="316" y="58"/>
                    <a:pt x="330" y="67"/>
                    <a:pt x="342" y="70"/>
                  </a:cubicBezTo>
                  <a:cubicBezTo>
                    <a:pt x="354" y="73"/>
                    <a:pt x="367" y="73"/>
                    <a:pt x="374" y="70"/>
                  </a:cubicBezTo>
                  <a:close/>
                </a:path>
              </a:pathLst>
            </a:custGeom>
            <a:solidFill>
              <a:srgbClr val="000000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1220" name="Freeform 22"/>
            <p:cNvSpPr>
              <a:spLocks/>
            </p:cNvSpPr>
            <p:nvPr/>
          </p:nvSpPr>
          <p:spPr bwMode="auto">
            <a:xfrm>
              <a:off x="1718" y="1763"/>
              <a:ext cx="400" cy="124"/>
            </a:xfrm>
            <a:custGeom>
              <a:avLst/>
              <a:gdLst>
                <a:gd name="T0" fmla="*/ 369 w 400"/>
                <a:gd name="T1" fmla="*/ 124 h 124"/>
                <a:gd name="T2" fmla="*/ 298 w 400"/>
                <a:gd name="T3" fmla="*/ 87 h 124"/>
                <a:gd name="T4" fmla="*/ 237 w 400"/>
                <a:gd name="T5" fmla="*/ 60 h 124"/>
                <a:gd name="T6" fmla="*/ 156 w 400"/>
                <a:gd name="T7" fmla="*/ 46 h 124"/>
                <a:gd name="T8" fmla="*/ 58 w 400"/>
                <a:gd name="T9" fmla="*/ 58 h 124"/>
                <a:gd name="T10" fmla="*/ 12 w 400"/>
                <a:gd name="T11" fmla="*/ 64 h 124"/>
                <a:gd name="T12" fmla="*/ 6 w 400"/>
                <a:gd name="T13" fmla="*/ 36 h 124"/>
                <a:gd name="T14" fmla="*/ 46 w 400"/>
                <a:gd name="T15" fmla="*/ 7 h 124"/>
                <a:gd name="T16" fmla="*/ 157 w 400"/>
                <a:gd name="T17" fmla="*/ 3 h 124"/>
                <a:gd name="T18" fmla="*/ 259 w 400"/>
                <a:gd name="T19" fmla="*/ 24 h 124"/>
                <a:gd name="T20" fmla="*/ 337 w 400"/>
                <a:gd name="T21" fmla="*/ 67 h 124"/>
                <a:gd name="T22" fmla="*/ 391 w 400"/>
                <a:gd name="T23" fmla="*/ 99 h 124"/>
                <a:gd name="T24" fmla="*/ 390 w 400"/>
                <a:gd name="T25" fmla="*/ 118 h 124"/>
                <a:gd name="T26" fmla="*/ 369 w 400"/>
                <a:gd name="T27" fmla="*/ 124 h 1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0"/>
                <a:gd name="T43" fmla="*/ 0 h 124"/>
                <a:gd name="T44" fmla="*/ 400 w 400"/>
                <a:gd name="T45" fmla="*/ 124 h 1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0" h="124">
                  <a:moveTo>
                    <a:pt x="369" y="124"/>
                  </a:moveTo>
                  <a:cubicBezTo>
                    <a:pt x="355" y="118"/>
                    <a:pt x="320" y="98"/>
                    <a:pt x="298" y="87"/>
                  </a:cubicBezTo>
                  <a:cubicBezTo>
                    <a:pt x="276" y="76"/>
                    <a:pt x="261" y="67"/>
                    <a:pt x="237" y="60"/>
                  </a:cubicBezTo>
                  <a:cubicBezTo>
                    <a:pt x="213" y="53"/>
                    <a:pt x="186" y="46"/>
                    <a:pt x="156" y="46"/>
                  </a:cubicBezTo>
                  <a:cubicBezTo>
                    <a:pt x="126" y="46"/>
                    <a:pt x="82" y="55"/>
                    <a:pt x="58" y="58"/>
                  </a:cubicBezTo>
                  <a:cubicBezTo>
                    <a:pt x="34" y="61"/>
                    <a:pt x="21" y="68"/>
                    <a:pt x="12" y="64"/>
                  </a:cubicBezTo>
                  <a:cubicBezTo>
                    <a:pt x="3" y="60"/>
                    <a:pt x="0" y="45"/>
                    <a:pt x="6" y="36"/>
                  </a:cubicBezTo>
                  <a:cubicBezTo>
                    <a:pt x="12" y="27"/>
                    <a:pt x="21" y="12"/>
                    <a:pt x="46" y="7"/>
                  </a:cubicBezTo>
                  <a:cubicBezTo>
                    <a:pt x="71" y="2"/>
                    <a:pt x="122" y="0"/>
                    <a:pt x="157" y="3"/>
                  </a:cubicBezTo>
                  <a:cubicBezTo>
                    <a:pt x="192" y="6"/>
                    <a:pt x="229" y="13"/>
                    <a:pt x="259" y="24"/>
                  </a:cubicBezTo>
                  <a:cubicBezTo>
                    <a:pt x="289" y="35"/>
                    <a:pt x="315" y="55"/>
                    <a:pt x="337" y="67"/>
                  </a:cubicBezTo>
                  <a:cubicBezTo>
                    <a:pt x="359" y="79"/>
                    <a:pt x="382" y="91"/>
                    <a:pt x="391" y="99"/>
                  </a:cubicBezTo>
                  <a:cubicBezTo>
                    <a:pt x="400" y="107"/>
                    <a:pt x="394" y="114"/>
                    <a:pt x="390" y="118"/>
                  </a:cubicBezTo>
                  <a:cubicBezTo>
                    <a:pt x="386" y="122"/>
                    <a:pt x="373" y="123"/>
                    <a:pt x="369" y="124"/>
                  </a:cubicBezTo>
                  <a:close/>
                </a:path>
              </a:pathLst>
            </a:custGeom>
            <a:solidFill>
              <a:srgbClr val="000000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1221" name="Freeform 23"/>
            <p:cNvSpPr>
              <a:spLocks/>
            </p:cNvSpPr>
            <p:nvPr/>
          </p:nvSpPr>
          <p:spPr bwMode="auto">
            <a:xfrm>
              <a:off x="625" y="1827"/>
              <a:ext cx="1796" cy="1387"/>
            </a:xfrm>
            <a:custGeom>
              <a:avLst/>
              <a:gdLst>
                <a:gd name="T0" fmla="*/ 193 w 1796"/>
                <a:gd name="T1" fmla="*/ 60 h 1387"/>
                <a:gd name="T2" fmla="*/ 151 w 1796"/>
                <a:gd name="T3" fmla="*/ 51 h 1387"/>
                <a:gd name="T4" fmla="*/ 124 w 1796"/>
                <a:gd name="T5" fmla="*/ 12 h 1387"/>
                <a:gd name="T6" fmla="*/ 73 w 1796"/>
                <a:gd name="T7" fmla="*/ 6 h 1387"/>
                <a:gd name="T8" fmla="*/ 34 w 1796"/>
                <a:gd name="T9" fmla="*/ 24 h 1387"/>
                <a:gd name="T10" fmla="*/ 10 w 1796"/>
                <a:gd name="T11" fmla="*/ 75 h 1387"/>
                <a:gd name="T12" fmla="*/ 4 w 1796"/>
                <a:gd name="T13" fmla="*/ 132 h 1387"/>
                <a:gd name="T14" fmla="*/ 37 w 1796"/>
                <a:gd name="T15" fmla="*/ 216 h 1387"/>
                <a:gd name="T16" fmla="*/ 76 w 1796"/>
                <a:gd name="T17" fmla="*/ 303 h 1387"/>
                <a:gd name="T18" fmla="*/ 94 w 1796"/>
                <a:gd name="T19" fmla="*/ 357 h 1387"/>
                <a:gd name="T20" fmla="*/ 94 w 1796"/>
                <a:gd name="T21" fmla="*/ 432 h 1387"/>
                <a:gd name="T22" fmla="*/ 133 w 1796"/>
                <a:gd name="T23" fmla="*/ 543 h 1387"/>
                <a:gd name="T24" fmla="*/ 160 w 1796"/>
                <a:gd name="T25" fmla="*/ 585 h 1387"/>
                <a:gd name="T26" fmla="*/ 208 w 1796"/>
                <a:gd name="T27" fmla="*/ 585 h 1387"/>
                <a:gd name="T28" fmla="*/ 232 w 1796"/>
                <a:gd name="T29" fmla="*/ 552 h 1387"/>
                <a:gd name="T30" fmla="*/ 241 w 1796"/>
                <a:gd name="T31" fmla="*/ 585 h 1387"/>
                <a:gd name="T32" fmla="*/ 247 w 1796"/>
                <a:gd name="T33" fmla="*/ 696 h 1387"/>
                <a:gd name="T34" fmla="*/ 259 w 1796"/>
                <a:gd name="T35" fmla="*/ 771 h 1387"/>
                <a:gd name="T36" fmla="*/ 295 w 1796"/>
                <a:gd name="T37" fmla="*/ 879 h 1387"/>
                <a:gd name="T38" fmla="*/ 382 w 1796"/>
                <a:gd name="T39" fmla="*/ 1011 h 1387"/>
                <a:gd name="T40" fmla="*/ 517 w 1796"/>
                <a:gd name="T41" fmla="*/ 1167 h 1387"/>
                <a:gd name="T42" fmla="*/ 634 w 1796"/>
                <a:gd name="T43" fmla="*/ 1248 h 1387"/>
                <a:gd name="T44" fmla="*/ 712 w 1796"/>
                <a:gd name="T45" fmla="*/ 1305 h 1387"/>
                <a:gd name="T46" fmla="*/ 820 w 1796"/>
                <a:gd name="T47" fmla="*/ 1359 h 1387"/>
                <a:gd name="T48" fmla="*/ 982 w 1796"/>
                <a:gd name="T49" fmla="*/ 1383 h 1387"/>
                <a:gd name="T50" fmla="*/ 1129 w 1796"/>
                <a:gd name="T51" fmla="*/ 1335 h 1387"/>
                <a:gd name="T52" fmla="*/ 1213 w 1796"/>
                <a:gd name="T53" fmla="*/ 1281 h 1387"/>
                <a:gd name="T54" fmla="*/ 1300 w 1796"/>
                <a:gd name="T55" fmla="*/ 1221 h 1387"/>
                <a:gd name="T56" fmla="*/ 1381 w 1796"/>
                <a:gd name="T57" fmla="*/ 1149 h 1387"/>
                <a:gd name="T58" fmla="*/ 1492 w 1796"/>
                <a:gd name="T59" fmla="*/ 1002 h 1387"/>
                <a:gd name="T60" fmla="*/ 1549 w 1796"/>
                <a:gd name="T61" fmla="*/ 840 h 1387"/>
                <a:gd name="T62" fmla="*/ 1579 w 1796"/>
                <a:gd name="T63" fmla="*/ 642 h 1387"/>
                <a:gd name="T64" fmla="*/ 1582 w 1796"/>
                <a:gd name="T65" fmla="*/ 573 h 1387"/>
                <a:gd name="T66" fmla="*/ 1609 w 1796"/>
                <a:gd name="T67" fmla="*/ 573 h 1387"/>
                <a:gd name="T68" fmla="*/ 1654 w 1796"/>
                <a:gd name="T69" fmla="*/ 573 h 1387"/>
                <a:gd name="T70" fmla="*/ 1696 w 1796"/>
                <a:gd name="T71" fmla="*/ 537 h 1387"/>
                <a:gd name="T72" fmla="*/ 1720 w 1796"/>
                <a:gd name="T73" fmla="*/ 459 h 1387"/>
                <a:gd name="T74" fmla="*/ 1732 w 1796"/>
                <a:gd name="T75" fmla="*/ 351 h 1387"/>
                <a:gd name="T76" fmla="*/ 1780 w 1796"/>
                <a:gd name="T77" fmla="*/ 234 h 1387"/>
                <a:gd name="T78" fmla="*/ 1795 w 1796"/>
                <a:gd name="T79" fmla="*/ 126 h 1387"/>
                <a:gd name="T80" fmla="*/ 1774 w 1796"/>
                <a:gd name="T81" fmla="*/ 33 h 1387"/>
                <a:gd name="T82" fmla="*/ 1744 w 1796"/>
                <a:gd name="T83" fmla="*/ 3 h 1387"/>
                <a:gd name="T84" fmla="*/ 1687 w 1796"/>
                <a:gd name="T85" fmla="*/ 12 h 1387"/>
                <a:gd name="T86" fmla="*/ 1639 w 1796"/>
                <a:gd name="T87" fmla="*/ 60 h 1387"/>
                <a:gd name="T88" fmla="*/ 1606 w 1796"/>
                <a:gd name="T89" fmla="*/ 66 h 13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96"/>
                <a:gd name="T136" fmla="*/ 0 h 1387"/>
                <a:gd name="T137" fmla="*/ 1796 w 1796"/>
                <a:gd name="T138" fmla="*/ 1387 h 13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96" h="1387">
                  <a:moveTo>
                    <a:pt x="193" y="60"/>
                  </a:moveTo>
                  <a:cubicBezTo>
                    <a:pt x="177" y="59"/>
                    <a:pt x="162" y="59"/>
                    <a:pt x="151" y="51"/>
                  </a:cubicBezTo>
                  <a:cubicBezTo>
                    <a:pt x="140" y="43"/>
                    <a:pt x="137" y="19"/>
                    <a:pt x="124" y="12"/>
                  </a:cubicBezTo>
                  <a:cubicBezTo>
                    <a:pt x="111" y="5"/>
                    <a:pt x="88" y="4"/>
                    <a:pt x="73" y="6"/>
                  </a:cubicBezTo>
                  <a:cubicBezTo>
                    <a:pt x="58" y="8"/>
                    <a:pt x="44" y="13"/>
                    <a:pt x="34" y="24"/>
                  </a:cubicBezTo>
                  <a:cubicBezTo>
                    <a:pt x="24" y="35"/>
                    <a:pt x="15" y="57"/>
                    <a:pt x="10" y="75"/>
                  </a:cubicBezTo>
                  <a:cubicBezTo>
                    <a:pt x="5" y="93"/>
                    <a:pt x="0" y="109"/>
                    <a:pt x="4" y="132"/>
                  </a:cubicBezTo>
                  <a:cubicBezTo>
                    <a:pt x="8" y="155"/>
                    <a:pt x="25" y="188"/>
                    <a:pt x="37" y="216"/>
                  </a:cubicBezTo>
                  <a:cubicBezTo>
                    <a:pt x="49" y="244"/>
                    <a:pt x="67" y="280"/>
                    <a:pt x="76" y="303"/>
                  </a:cubicBezTo>
                  <a:cubicBezTo>
                    <a:pt x="85" y="326"/>
                    <a:pt x="91" y="336"/>
                    <a:pt x="94" y="357"/>
                  </a:cubicBezTo>
                  <a:cubicBezTo>
                    <a:pt x="97" y="378"/>
                    <a:pt x="87" y="401"/>
                    <a:pt x="94" y="432"/>
                  </a:cubicBezTo>
                  <a:cubicBezTo>
                    <a:pt x="101" y="463"/>
                    <a:pt x="122" y="518"/>
                    <a:pt x="133" y="543"/>
                  </a:cubicBezTo>
                  <a:cubicBezTo>
                    <a:pt x="144" y="568"/>
                    <a:pt x="148" y="578"/>
                    <a:pt x="160" y="585"/>
                  </a:cubicBezTo>
                  <a:cubicBezTo>
                    <a:pt x="172" y="592"/>
                    <a:pt x="196" y="591"/>
                    <a:pt x="208" y="585"/>
                  </a:cubicBezTo>
                  <a:cubicBezTo>
                    <a:pt x="220" y="579"/>
                    <a:pt x="227" y="552"/>
                    <a:pt x="232" y="552"/>
                  </a:cubicBezTo>
                  <a:cubicBezTo>
                    <a:pt x="237" y="552"/>
                    <a:pt x="239" y="561"/>
                    <a:pt x="241" y="585"/>
                  </a:cubicBezTo>
                  <a:cubicBezTo>
                    <a:pt x="243" y="609"/>
                    <a:pt x="244" y="665"/>
                    <a:pt x="247" y="696"/>
                  </a:cubicBezTo>
                  <a:cubicBezTo>
                    <a:pt x="250" y="727"/>
                    <a:pt x="251" y="741"/>
                    <a:pt x="259" y="771"/>
                  </a:cubicBezTo>
                  <a:cubicBezTo>
                    <a:pt x="267" y="801"/>
                    <a:pt x="275" y="839"/>
                    <a:pt x="295" y="879"/>
                  </a:cubicBezTo>
                  <a:cubicBezTo>
                    <a:pt x="315" y="919"/>
                    <a:pt x="345" y="963"/>
                    <a:pt x="382" y="1011"/>
                  </a:cubicBezTo>
                  <a:cubicBezTo>
                    <a:pt x="419" y="1059"/>
                    <a:pt x="475" y="1128"/>
                    <a:pt x="517" y="1167"/>
                  </a:cubicBezTo>
                  <a:cubicBezTo>
                    <a:pt x="559" y="1206"/>
                    <a:pt x="602" y="1225"/>
                    <a:pt x="634" y="1248"/>
                  </a:cubicBezTo>
                  <a:cubicBezTo>
                    <a:pt x="666" y="1271"/>
                    <a:pt x="681" y="1287"/>
                    <a:pt x="712" y="1305"/>
                  </a:cubicBezTo>
                  <a:cubicBezTo>
                    <a:pt x="743" y="1323"/>
                    <a:pt x="775" y="1346"/>
                    <a:pt x="820" y="1359"/>
                  </a:cubicBezTo>
                  <a:cubicBezTo>
                    <a:pt x="865" y="1372"/>
                    <a:pt x="931" y="1387"/>
                    <a:pt x="982" y="1383"/>
                  </a:cubicBezTo>
                  <a:cubicBezTo>
                    <a:pt x="1033" y="1379"/>
                    <a:pt x="1091" y="1352"/>
                    <a:pt x="1129" y="1335"/>
                  </a:cubicBezTo>
                  <a:cubicBezTo>
                    <a:pt x="1167" y="1318"/>
                    <a:pt x="1185" y="1300"/>
                    <a:pt x="1213" y="1281"/>
                  </a:cubicBezTo>
                  <a:cubicBezTo>
                    <a:pt x="1241" y="1262"/>
                    <a:pt x="1272" y="1243"/>
                    <a:pt x="1300" y="1221"/>
                  </a:cubicBezTo>
                  <a:cubicBezTo>
                    <a:pt x="1328" y="1199"/>
                    <a:pt x="1349" y="1185"/>
                    <a:pt x="1381" y="1149"/>
                  </a:cubicBezTo>
                  <a:cubicBezTo>
                    <a:pt x="1413" y="1113"/>
                    <a:pt x="1464" y="1053"/>
                    <a:pt x="1492" y="1002"/>
                  </a:cubicBezTo>
                  <a:cubicBezTo>
                    <a:pt x="1520" y="951"/>
                    <a:pt x="1535" y="900"/>
                    <a:pt x="1549" y="840"/>
                  </a:cubicBezTo>
                  <a:cubicBezTo>
                    <a:pt x="1563" y="780"/>
                    <a:pt x="1574" y="686"/>
                    <a:pt x="1579" y="642"/>
                  </a:cubicBezTo>
                  <a:cubicBezTo>
                    <a:pt x="1584" y="598"/>
                    <a:pt x="1577" y="584"/>
                    <a:pt x="1582" y="573"/>
                  </a:cubicBezTo>
                  <a:cubicBezTo>
                    <a:pt x="1587" y="562"/>
                    <a:pt x="1597" y="573"/>
                    <a:pt x="1609" y="573"/>
                  </a:cubicBezTo>
                  <a:cubicBezTo>
                    <a:pt x="1621" y="573"/>
                    <a:pt x="1640" y="579"/>
                    <a:pt x="1654" y="573"/>
                  </a:cubicBezTo>
                  <a:cubicBezTo>
                    <a:pt x="1668" y="567"/>
                    <a:pt x="1685" y="556"/>
                    <a:pt x="1696" y="537"/>
                  </a:cubicBezTo>
                  <a:cubicBezTo>
                    <a:pt x="1707" y="518"/>
                    <a:pt x="1714" y="490"/>
                    <a:pt x="1720" y="459"/>
                  </a:cubicBezTo>
                  <a:cubicBezTo>
                    <a:pt x="1726" y="428"/>
                    <a:pt x="1722" y="388"/>
                    <a:pt x="1732" y="351"/>
                  </a:cubicBezTo>
                  <a:cubicBezTo>
                    <a:pt x="1742" y="314"/>
                    <a:pt x="1770" y="271"/>
                    <a:pt x="1780" y="234"/>
                  </a:cubicBezTo>
                  <a:cubicBezTo>
                    <a:pt x="1790" y="197"/>
                    <a:pt x="1796" y="159"/>
                    <a:pt x="1795" y="126"/>
                  </a:cubicBezTo>
                  <a:cubicBezTo>
                    <a:pt x="1794" y="93"/>
                    <a:pt x="1783" y="54"/>
                    <a:pt x="1774" y="33"/>
                  </a:cubicBezTo>
                  <a:cubicBezTo>
                    <a:pt x="1765" y="12"/>
                    <a:pt x="1758" y="6"/>
                    <a:pt x="1744" y="3"/>
                  </a:cubicBezTo>
                  <a:cubicBezTo>
                    <a:pt x="1730" y="0"/>
                    <a:pt x="1704" y="3"/>
                    <a:pt x="1687" y="12"/>
                  </a:cubicBezTo>
                  <a:cubicBezTo>
                    <a:pt x="1670" y="21"/>
                    <a:pt x="1653" y="51"/>
                    <a:pt x="1639" y="60"/>
                  </a:cubicBezTo>
                  <a:cubicBezTo>
                    <a:pt x="1625" y="69"/>
                    <a:pt x="1613" y="65"/>
                    <a:pt x="1606" y="66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22" name="Freeform 24"/>
            <p:cNvSpPr>
              <a:spLocks/>
            </p:cNvSpPr>
            <p:nvPr/>
          </p:nvSpPr>
          <p:spPr bwMode="auto">
            <a:xfrm>
              <a:off x="800" y="1890"/>
              <a:ext cx="70" cy="486"/>
            </a:xfrm>
            <a:custGeom>
              <a:avLst/>
              <a:gdLst>
                <a:gd name="T0" fmla="*/ 16 w 70"/>
                <a:gd name="T1" fmla="*/ 0 h 486"/>
                <a:gd name="T2" fmla="*/ 4 w 70"/>
                <a:gd name="T3" fmla="*/ 114 h 486"/>
                <a:gd name="T4" fmla="*/ 4 w 70"/>
                <a:gd name="T5" fmla="*/ 204 h 486"/>
                <a:gd name="T6" fmla="*/ 31 w 70"/>
                <a:gd name="T7" fmla="*/ 276 h 486"/>
                <a:gd name="T8" fmla="*/ 64 w 70"/>
                <a:gd name="T9" fmla="*/ 369 h 486"/>
                <a:gd name="T10" fmla="*/ 64 w 70"/>
                <a:gd name="T11" fmla="*/ 486 h 4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"/>
                <a:gd name="T19" fmla="*/ 0 h 486"/>
                <a:gd name="T20" fmla="*/ 70 w 70"/>
                <a:gd name="T21" fmla="*/ 486 h 4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" h="486">
                  <a:moveTo>
                    <a:pt x="16" y="0"/>
                  </a:moveTo>
                  <a:cubicBezTo>
                    <a:pt x="14" y="19"/>
                    <a:pt x="6" y="80"/>
                    <a:pt x="4" y="114"/>
                  </a:cubicBezTo>
                  <a:cubicBezTo>
                    <a:pt x="2" y="148"/>
                    <a:pt x="0" y="177"/>
                    <a:pt x="4" y="204"/>
                  </a:cubicBezTo>
                  <a:cubicBezTo>
                    <a:pt x="8" y="231"/>
                    <a:pt x="21" y="248"/>
                    <a:pt x="31" y="276"/>
                  </a:cubicBezTo>
                  <a:cubicBezTo>
                    <a:pt x="41" y="304"/>
                    <a:pt x="58" y="334"/>
                    <a:pt x="64" y="369"/>
                  </a:cubicBezTo>
                  <a:cubicBezTo>
                    <a:pt x="70" y="404"/>
                    <a:pt x="64" y="462"/>
                    <a:pt x="64" y="486"/>
                  </a:cubicBez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23" name="Freeform 25"/>
            <p:cNvSpPr>
              <a:spLocks/>
            </p:cNvSpPr>
            <p:nvPr/>
          </p:nvSpPr>
          <p:spPr bwMode="auto">
            <a:xfrm>
              <a:off x="744" y="2100"/>
              <a:ext cx="50" cy="187"/>
            </a:xfrm>
            <a:custGeom>
              <a:avLst/>
              <a:gdLst>
                <a:gd name="T0" fmla="*/ 0 w 50"/>
                <a:gd name="T1" fmla="*/ 117 h 187"/>
                <a:gd name="T2" fmla="*/ 27 w 50"/>
                <a:gd name="T3" fmla="*/ 183 h 187"/>
                <a:gd name="T4" fmla="*/ 45 w 50"/>
                <a:gd name="T5" fmla="*/ 141 h 187"/>
                <a:gd name="T6" fmla="*/ 48 w 50"/>
                <a:gd name="T7" fmla="*/ 63 h 187"/>
                <a:gd name="T8" fmla="*/ 30 w 50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87"/>
                <a:gd name="T17" fmla="*/ 50 w 50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87">
                  <a:moveTo>
                    <a:pt x="0" y="117"/>
                  </a:moveTo>
                  <a:cubicBezTo>
                    <a:pt x="10" y="148"/>
                    <a:pt x="20" y="179"/>
                    <a:pt x="27" y="183"/>
                  </a:cubicBezTo>
                  <a:cubicBezTo>
                    <a:pt x="34" y="187"/>
                    <a:pt x="41" y="161"/>
                    <a:pt x="45" y="141"/>
                  </a:cubicBezTo>
                  <a:cubicBezTo>
                    <a:pt x="49" y="121"/>
                    <a:pt x="50" y="86"/>
                    <a:pt x="48" y="63"/>
                  </a:cubicBezTo>
                  <a:cubicBezTo>
                    <a:pt x="46" y="40"/>
                    <a:pt x="32" y="11"/>
                    <a:pt x="30" y="0"/>
                  </a:cubicBez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24" name="Freeform 26"/>
            <p:cNvSpPr>
              <a:spLocks/>
            </p:cNvSpPr>
            <p:nvPr/>
          </p:nvSpPr>
          <p:spPr bwMode="auto">
            <a:xfrm>
              <a:off x="668" y="1899"/>
              <a:ext cx="100" cy="153"/>
            </a:xfrm>
            <a:custGeom>
              <a:avLst/>
              <a:gdLst>
                <a:gd name="T0" fmla="*/ 100 w 100"/>
                <a:gd name="T1" fmla="*/ 153 h 153"/>
                <a:gd name="T2" fmla="*/ 82 w 100"/>
                <a:gd name="T3" fmla="*/ 69 h 153"/>
                <a:gd name="T4" fmla="*/ 37 w 100"/>
                <a:gd name="T5" fmla="*/ 6 h 153"/>
                <a:gd name="T6" fmla="*/ 4 w 100"/>
                <a:gd name="T7" fmla="*/ 33 h 153"/>
                <a:gd name="T8" fmla="*/ 10 w 100"/>
                <a:gd name="T9" fmla="*/ 90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"/>
                <a:gd name="T16" fmla="*/ 0 h 153"/>
                <a:gd name="T17" fmla="*/ 100 w 100"/>
                <a:gd name="T18" fmla="*/ 153 h 1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" h="153">
                  <a:moveTo>
                    <a:pt x="100" y="153"/>
                  </a:moveTo>
                  <a:cubicBezTo>
                    <a:pt x="97" y="139"/>
                    <a:pt x="92" y="93"/>
                    <a:pt x="82" y="69"/>
                  </a:cubicBezTo>
                  <a:cubicBezTo>
                    <a:pt x="72" y="45"/>
                    <a:pt x="50" y="12"/>
                    <a:pt x="37" y="6"/>
                  </a:cubicBezTo>
                  <a:cubicBezTo>
                    <a:pt x="24" y="0"/>
                    <a:pt x="8" y="19"/>
                    <a:pt x="4" y="33"/>
                  </a:cubicBezTo>
                  <a:cubicBezTo>
                    <a:pt x="0" y="47"/>
                    <a:pt x="5" y="67"/>
                    <a:pt x="10" y="90"/>
                  </a:cubicBez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25" name="Freeform 27"/>
            <p:cNvSpPr>
              <a:spLocks/>
            </p:cNvSpPr>
            <p:nvPr/>
          </p:nvSpPr>
          <p:spPr bwMode="auto">
            <a:xfrm>
              <a:off x="2202" y="1890"/>
              <a:ext cx="32" cy="501"/>
            </a:xfrm>
            <a:custGeom>
              <a:avLst/>
              <a:gdLst>
                <a:gd name="T0" fmla="*/ 9 w 32"/>
                <a:gd name="T1" fmla="*/ 501 h 501"/>
                <a:gd name="T2" fmla="*/ 3 w 32"/>
                <a:gd name="T3" fmla="*/ 345 h 501"/>
                <a:gd name="T4" fmla="*/ 30 w 32"/>
                <a:gd name="T5" fmla="*/ 246 h 501"/>
                <a:gd name="T6" fmla="*/ 15 w 32"/>
                <a:gd name="T7" fmla="*/ 180 h 501"/>
                <a:gd name="T8" fmla="*/ 21 w 32"/>
                <a:gd name="T9" fmla="*/ 48 h 501"/>
                <a:gd name="T10" fmla="*/ 30 w 32"/>
                <a:gd name="T11" fmla="*/ 0 h 5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501"/>
                <a:gd name="T20" fmla="*/ 32 w 32"/>
                <a:gd name="T21" fmla="*/ 501 h 5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501">
                  <a:moveTo>
                    <a:pt x="9" y="501"/>
                  </a:moveTo>
                  <a:cubicBezTo>
                    <a:pt x="4" y="444"/>
                    <a:pt x="0" y="388"/>
                    <a:pt x="3" y="345"/>
                  </a:cubicBezTo>
                  <a:cubicBezTo>
                    <a:pt x="6" y="302"/>
                    <a:pt x="28" y="273"/>
                    <a:pt x="30" y="246"/>
                  </a:cubicBezTo>
                  <a:cubicBezTo>
                    <a:pt x="32" y="219"/>
                    <a:pt x="16" y="213"/>
                    <a:pt x="15" y="180"/>
                  </a:cubicBezTo>
                  <a:cubicBezTo>
                    <a:pt x="14" y="147"/>
                    <a:pt x="18" y="78"/>
                    <a:pt x="21" y="48"/>
                  </a:cubicBezTo>
                  <a:cubicBezTo>
                    <a:pt x="24" y="18"/>
                    <a:pt x="29" y="8"/>
                    <a:pt x="30" y="0"/>
                  </a:cubicBez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26" name="Freeform 28"/>
            <p:cNvSpPr>
              <a:spLocks/>
            </p:cNvSpPr>
            <p:nvPr/>
          </p:nvSpPr>
          <p:spPr bwMode="auto">
            <a:xfrm>
              <a:off x="2275" y="2163"/>
              <a:ext cx="59" cy="132"/>
            </a:xfrm>
            <a:custGeom>
              <a:avLst/>
              <a:gdLst>
                <a:gd name="T0" fmla="*/ 2 w 59"/>
                <a:gd name="T1" fmla="*/ 0 h 132"/>
                <a:gd name="T2" fmla="*/ 2 w 59"/>
                <a:gd name="T3" fmla="*/ 60 h 132"/>
                <a:gd name="T4" fmla="*/ 14 w 59"/>
                <a:gd name="T5" fmla="*/ 129 h 132"/>
                <a:gd name="T6" fmla="*/ 38 w 59"/>
                <a:gd name="T7" fmla="*/ 80 h 132"/>
                <a:gd name="T8" fmla="*/ 59 w 59"/>
                <a:gd name="T9" fmla="*/ 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132"/>
                <a:gd name="T17" fmla="*/ 59 w 59"/>
                <a:gd name="T18" fmla="*/ 132 h 1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132">
                  <a:moveTo>
                    <a:pt x="2" y="0"/>
                  </a:moveTo>
                  <a:cubicBezTo>
                    <a:pt x="1" y="19"/>
                    <a:pt x="0" y="39"/>
                    <a:pt x="2" y="60"/>
                  </a:cubicBezTo>
                  <a:cubicBezTo>
                    <a:pt x="4" y="81"/>
                    <a:pt x="8" y="126"/>
                    <a:pt x="14" y="129"/>
                  </a:cubicBezTo>
                  <a:cubicBezTo>
                    <a:pt x="20" y="132"/>
                    <a:pt x="31" y="101"/>
                    <a:pt x="38" y="80"/>
                  </a:cubicBezTo>
                  <a:cubicBezTo>
                    <a:pt x="45" y="59"/>
                    <a:pt x="55" y="18"/>
                    <a:pt x="59" y="2"/>
                  </a:cubicBez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27" name="Freeform 29"/>
            <p:cNvSpPr>
              <a:spLocks/>
            </p:cNvSpPr>
            <p:nvPr/>
          </p:nvSpPr>
          <p:spPr bwMode="auto">
            <a:xfrm>
              <a:off x="2281" y="1900"/>
              <a:ext cx="103" cy="179"/>
            </a:xfrm>
            <a:custGeom>
              <a:avLst/>
              <a:gdLst>
                <a:gd name="T0" fmla="*/ 2 w 103"/>
                <a:gd name="T1" fmla="*/ 179 h 179"/>
                <a:gd name="T2" fmla="*/ 5 w 103"/>
                <a:gd name="T3" fmla="*/ 134 h 179"/>
                <a:gd name="T4" fmla="*/ 35 w 103"/>
                <a:gd name="T5" fmla="*/ 65 h 179"/>
                <a:gd name="T6" fmla="*/ 82 w 103"/>
                <a:gd name="T7" fmla="*/ 4 h 179"/>
                <a:gd name="T8" fmla="*/ 100 w 103"/>
                <a:gd name="T9" fmla="*/ 41 h 179"/>
                <a:gd name="T10" fmla="*/ 98 w 103"/>
                <a:gd name="T11" fmla="*/ 86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179"/>
                <a:gd name="T20" fmla="*/ 103 w 103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179">
                  <a:moveTo>
                    <a:pt x="2" y="179"/>
                  </a:moveTo>
                  <a:cubicBezTo>
                    <a:pt x="1" y="166"/>
                    <a:pt x="0" y="153"/>
                    <a:pt x="5" y="134"/>
                  </a:cubicBezTo>
                  <a:cubicBezTo>
                    <a:pt x="10" y="115"/>
                    <a:pt x="22" y="87"/>
                    <a:pt x="35" y="65"/>
                  </a:cubicBezTo>
                  <a:cubicBezTo>
                    <a:pt x="48" y="43"/>
                    <a:pt x="71" y="8"/>
                    <a:pt x="82" y="4"/>
                  </a:cubicBezTo>
                  <a:cubicBezTo>
                    <a:pt x="93" y="0"/>
                    <a:pt x="97" y="27"/>
                    <a:pt x="100" y="41"/>
                  </a:cubicBezTo>
                  <a:cubicBezTo>
                    <a:pt x="103" y="55"/>
                    <a:pt x="99" y="77"/>
                    <a:pt x="98" y="86"/>
                  </a:cubicBez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28" name="Freeform 33"/>
            <p:cNvSpPr>
              <a:spLocks/>
            </p:cNvSpPr>
            <p:nvPr/>
          </p:nvSpPr>
          <p:spPr bwMode="auto">
            <a:xfrm>
              <a:off x="2597" y="816"/>
              <a:ext cx="1928" cy="2356"/>
            </a:xfrm>
            <a:custGeom>
              <a:avLst/>
              <a:gdLst>
                <a:gd name="T0" fmla="*/ 1928 w 1928"/>
                <a:gd name="T1" fmla="*/ 319 h 2356"/>
                <a:gd name="T2" fmla="*/ 1635 w 1928"/>
                <a:gd name="T3" fmla="*/ 119 h 2356"/>
                <a:gd name="T4" fmla="*/ 1118 w 1928"/>
                <a:gd name="T5" fmla="*/ 10 h 2356"/>
                <a:gd name="T6" fmla="*/ 684 w 1928"/>
                <a:gd name="T7" fmla="*/ 61 h 2356"/>
                <a:gd name="T8" fmla="*/ 283 w 1928"/>
                <a:gd name="T9" fmla="*/ 286 h 2356"/>
                <a:gd name="T10" fmla="*/ 33 w 1928"/>
                <a:gd name="T11" fmla="*/ 762 h 2356"/>
                <a:gd name="T12" fmla="*/ 83 w 1928"/>
                <a:gd name="T13" fmla="*/ 1271 h 2356"/>
                <a:gd name="T14" fmla="*/ 216 w 1928"/>
                <a:gd name="T15" fmla="*/ 1563 h 2356"/>
                <a:gd name="T16" fmla="*/ 383 w 1928"/>
                <a:gd name="T17" fmla="*/ 1914 h 2356"/>
                <a:gd name="T18" fmla="*/ 458 w 1928"/>
                <a:gd name="T19" fmla="*/ 2106 h 2356"/>
                <a:gd name="T20" fmla="*/ 433 w 1928"/>
                <a:gd name="T21" fmla="*/ 2356 h 23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28"/>
                <a:gd name="T34" fmla="*/ 0 h 2356"/>
                <a:gd name="T35" fmla="*/ 1928 w 1928"/>
                <a:gd name="T36" fmla="*/ 2356 h 23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28" h="2356">
                  <a:moveTo>
                    <a:pt x="1928" y="319"/>
                  </a:moveTo>
                  <a:cubicBezTo>
                    <a:pt x="1849" y="244"/>
                    <a:pt x="1770" y="170"/>
                    <a:pt x="1635" y="119"/>
                  </a:cubicBezTo>
                  <a:cubicBezTo>
                    <a:pt x="1500" y="68"/>
                    <a:pt x="1277" y="20"/>
                    <a:pt x="1118" y="10"/>
                  </a:cubicBezTo>
                  <a:cubicBezTo>
                    <a:pt x="959" y="0"/>
                    <a:pt x="823" y="15"/>
                    <a:pt x="684" y="61"/>
                  </a:cubicBezTo>
                  <a:cubicBezTo>
                    <a:pt x="545" y="107"/>
                    <a:pt x="391" y="169"/>
                    <a:pt x="283" y="286"/>
                  </a:cubicBezTo>
                  <a:cubicBezTo>
                    <a:pt x="175" y="403"/>
                    <a:pt x="66" y="598"/>
                    <a:pt x="33" y="762"/>
                  </a:cubicBezTo>
                  <a:cubicBezTo>
                    <a:pt x="0" y="926"/>
                    <a:pt x="53" y="1138"/>
                    <a:pt x="83" y="1271"/>
                  </a:cubicBezTo>
                  <a:cubicBezTo>
                    <a:pt x="113" y="1404"/>
                    <a:pt x="166" y="1456"/>
                    <a:pt x="216" y="1563"/>
                  </a:cubicBezTo>
                  <a:cubicBezTo>
                    <a:pt x="266" y="1670"/>
                    <a:pt x="343" y="1824"/>
                    <a:pt x="383" y="1914"/>
                  </a:cubicBezTo>
                  <a:cubicBezTo>
                    <a:pt x="423" y="2004"/>
                    <a:pt x="450" y="2032"/>
                    <a:pt x="458" y="2106"/>
                  </a:cubicBezTo>
                  <a:cubicBezTo>
                    <a:pt x="466" y="2180"/>
                    <a:pt x="437" y="2314"/>
                    <a:pt x="433" y="2356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29" name="Freeform 34"/>
            <p:cNvSpPr>
              <a:spLocks/>
            </p:cNvSpPr>
            <p:nvPr/>
          </p:nvSpPr>
          <p:spPr bwMode="auto">
            <a:xfrm>
              <a:off x="3785" y="1072"/>
              <a:ext cx="1005" cy="805"/>
            </a:xfrm>
            <a:custGeom>
              <a:avLst/>
              <a:gdLst>
                <a:gd name="T0" fmla="*/ 723 w 1005"/>
                <a:gd name="T1" fmla="*/ 47 h 805"/>
                <a:gd name="T2" fmla="*/ 481 w 1005"/>
                <a:gd name="T3" fmla="*/ 5 h 805"/>
                <a:gd name="T4" fmla="*/ 364 w 1005"/>
                <a:gd name="T5" fmla="*/ 22 h 805"/>
                <a:gd name="T6" fmla="*/ 222 w 1005"/>
                <a:gd name="T7" fmla="*/ 38 h 805"/>
                <a:gd name="T8" fmla="*/ 138 w 1005"/>
                <a:gd name="T9" fmla="*/ 197 h 805"/>
                <a:gd name="T10" fmla="*/ 147 w 1005"/>
                <a:gd name="T11" fmla="*/ 339 h 805"/>
                <a:gd name="T12" fmla="*/ 38 w 1005"/>
                <a:gd name="T13" fmla="*/ 464 h 805"/>
                <a:gd name="T14" fmla="*/ 5 w 1005"/>
                <a:gd name="T15" fmla="*/ 598 h 805"/>
                <a:gd name="T16" fmla="*/ 13 w 1005"/>
                <a:gd name="T17" fmla="*/ 731 h 805"/>
                <a:gd name="T18" fmla="*/ 22 w 1005"/>
                <a:gd name="T19" fmla="*/ 790 h 805"/>
                <a:gd name="T20" fmla="*/ 147 w 1005"/>
                <a:gd name="T21" fmla="*/ 790 h 805"/>
                <a:gd name="T22" fmla="*/ 280 w 1005"/>
                <a:gd name="T23" fmla="*/ 698 h 805"/>
                <a:gd name="T24" fmla="*/ 464 w 1005"/>
                <a:gd name="T25" fmla="*/ 631 h 805"/>
                <a:gd name="T26" fmla="*/ 656 w 1005"/>
                <a:gd name="T27" fmla="*/ 531 h 805"/>
                <a:gd name="T28" fmla="*/ 773 w 1005"/>
                <a:gd name="T29" fmla="*/ 589 h 805"/>
                <a:gd name="T30" fmla="*/ 923 w 1005"/>
                <a:gd name="T31" fmla="*/ 589 h 805"/>
                <a:gd name="T32" fmla="*/ 998 w 1005"/>
                <a:gd name="T33" fmla="*/ 556 h 805"/>
                <a:gd name="T34" fmla="*/ 965 w 1005"/>
                <a:gd name="T35" fmla="*/ 447 h 805"/>
                <a:gd name="T36" fmla="*/ 890 w 1005"/>
                <a:gd name="T37" fmla="*/ 289 h 805"/>
                <a:gd name="T38" fmla="*/ 723 w 1005"/>
                <a:gd name="T39" fmla="*/ 47 h 80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05"/>
                <a:gd name="T61" fmla="*/ 0 h 805"/>
                <a:gd name="T62" fmla="*/ 1005 w 1005"/>
                <a:gd name="T63" fmla="*/ 805 h 80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05" h="805">
                  <a:moveTo>
                    <a:pt x="723" y="47"/>
                  </a:moveTo>
                  <a:cubicBezTo>
                    <a:pt x="655" y="0"/>
                    <a:pt x="541" y="9"/>
                    <a:pt x="481" y="5"/>
                  </a:cubicBezTo>
                  <a:cubicBezTo>
                    <a:pt x="421" y="1"/>
                    <a:pt x="407" y="17"/>
                    <a:pt x="364" y="22"/>
                  </a:cubicBezTo>
                  <a:cubicBezTo>
                    <a:pt x="321" y="27"/>
                    <a:pt x="260" y="9"/>
                    <a:pt x="222" y="38"/>
                  </a:cubicBezTo>
                  <a:cubicBezTo>
                    <a:pt x="184" y="67"/>
                    <a:pt x="150" y="147"/>
                    <a:pt x="138" y="197"/>
                  </a:cubicBezTo>
                  <a:cubicBezTo>
                    <a:pt x="126" y="247"/>
                    <a:pt x="164" y="295"/>
                    <a:pt x="147" y="339"/>
                  </a:cubicBezTo>
                  <a:cubicBezTo>
                    <a:pt x="130" y="383"/>
                    <a:pt x="62" y="421"/>
                    <a:pt x="38" y="464"/>
                  </a:cubicBezTo>
                  <a:cubicBezTo>
                    <a:pt x="14" y="507"/>
                    <a:pt x="9" y="554"/>
                    <a:pt x="5" y="598"/>
                  </a:cubicBezTo>
                  <a:cubicBezTo>
                    <a:pt x="1" y="642"/>
                    <a:pt x="10" y="699"/>
                    <a:pt x="13" y="731"/>
                  </a:cubicBezTo>
                  <a:cubicBezTo>
                    <a:pt x="16" y="763"/>
                    <a:pt x="0" y="780"/>
                    <a:pt x="22" y="790"/>
                  </a:cubicBezTo>
                  <a:cubicBezTo>
                    <a:pt x="44" y="800"/>
                    <a:pt x="104" y="805"/>
                    <a:pt x="147" y="790"/>
                  </a:cubicBezTo>
                  <a:cubicBezTo>
                    <a:pt x="190" y="775"/>
                    <a:pt x="227" y="724"/>
                    <a:pt x="280" y="698"/>
                  </a:cubicBezTo>
                  <a:cubicBezTo>
                    <a:pt x="333" y="672"/>
                    <a:pt x="401" y="659"/>
                    <a:pt x="464" y="631"/>
                  </a:cubicBezTo>
                  <a:cubicBezTo>
                    <a:pt x="527" y="603"/>
                    <a:pt x="605" y="538"/>
                    <a:pt x="656" y="531"/>
                  </a:cubicBezTo>
                  <a:cubicBezTo>
                    <a:pt x="707" y="524"/>
                    <a:pt x="729" y="579"/>
                    <a:pt x="773" y="589"/>
                  </a:cubicBezTo>
                  <a:cubicBezTo>
                    <a:pt x="817" y="599"/>
                    <a:pt x="886" y="594"/>
                    <a:pt x="923" y="589"/>
                  </a:cubicBezTo>
                  <a:cubicBezTo>
                    <a:pt x="960" y="584"/>
                    <a:pt x="991" y="580"/>
                    <a:pt x="998" y="556"/>
                  </a:cubicBezTo>
                  <a:cubicBezTo>
                    <a:pt x="1005" y="532"/>
                    <a:pt x="983" y="492"/>
                    <a:pt x="965" y="447"/>
                  </a:cubicBezTo>
                  <a:cubicBezTo>
                    <a:pt x="947" y="402"/>
                    <a:pt x="930" y="356"/>
                    <a:pt x="890" y="289"/>
                  </a:cubicBezTo>
                  <a:cubicBezTo>
                    <a:pt x="850" y="222"/>
                    <a:pt x="791" y="94"/>
                    <a:pt x="723" y="4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1230" name="Freeform 35"/>
            <p:cNvSpPr>
              <a:spLocks/>
            </p:cNvSpPr>
            <p:nvPr/>
          </p:nvSpPr>
          <p:spPr bwMode="auto">
            <a:xfrm>
              <a:off x="2606" y="811"/>
              <a:ext cx="1144" cy="855"/>
            </a:xfrm>
            <a:custGeom>
              <a:avLst/>
              <a:gdLst>
                <a:gd name="T0" fmla="*/ 1125 w 1144"/>
                <a:gd name="T1" fmla="*/ 32 h 855"/>
                <a:gd name="T2" fmla="*/ 1084 w 1144"/>
                <a:gd name="T3" fmla="*/ 157 h 855"/>
                <a:gd name="T4" fmla="*/ 858 w 1144"/>
                <a:gd name="T5" fmla="*/ 441 h 855"/>
                <a:gd name="T6" fmla="*/ 591 w 1144"/>
                <a:gd name="T7" fmla="*/ 633 h 855"/>
                <a:gd name="T8" fmla="*/ 232 w 1144"/>
                <a:gd name="T9" fmla="*/ 817 h 855"/>
                <a:gd name="T10" fmla="*/ 24 w 1144"/>
                <a:gd name="T11" fmla="*/ 808 h 855"/>
                <a:gd name="T12" fmla="*/ 90 w 1144"/>
                <a:gd name="T13" fmla="*/ 533 h 855"/>
                <a:gd name="T14" fmla="*/ 299 w 1144"/>
                <a:gd name="T15" fmla="*/ 241 h 855"/>
                <a:gd name="T16" fmla="*/ 700 w 1144"/>
                <a:gd name="T17" fmla="*/ 49 h 855"/>
                <a:gd name="T18" fmla="*/ 967 w 1144"/>
                <a:gd name="T19" fmla="*/ 7 h 855"/>
                <a:gd name="T20" fmla="*/ 1125 w 1144"/>
                <a:gd name="T21" fmla="*/ 32 h 8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44"/>
                <a:gd name="T34" fmla="*/ 0 h 855"/>
                <a:gd name="T35" fmla="*/ 1144 w 1144"/>
                <a:gd name="T36" fmla="*/ 855 h 8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44" h="855">
                  <a:moveTo>
                    <a:pt x="1125" y="32"/>
                  </a:moveTo>
                  <a:cubicBezTo>
                    <a:pt x="1144" y="57"/>
                    <a:pt x="1128" y="89"/>
                    <a:pt x="1084" y="157"/>
                  </a:cubicBezTo>
                  <a:cubicBezTo>
                    <a:pt x="1040" y="225"/>
                    <a:pt x="940" y="362"/>
                    <a:pt x="858" y="441"/>
                  </a:cubicBezTo>
                  <a:cubicBezTo>
                    <a:pt x="776" y="520"/>
                    <a:pt x="695" y="570"/>
                    <a:pt x="591" y="633"/>
                  </a:cubicBezTo>
                  <a:cubicBezTo>
                    <a:pt x="487" y="696"/>
                    <a:pt x="326" y="788"/>
                    <a:pt x="232" y="817"/>
                  </a:cubicBezTo>
                  <a:cubicBezTo>
                    <a:pt x="138" y="846"/>
                    <a:pt x="48" y="855"/>
                    <a:pt x="24" y="808"/>
                  </a:cubicBezTo>
                  <a:cubicBezTo>
                    <a:pt x="0" y="761"/>
                    <a:pt x="44" y="628"/>
                    <a:pt x="90" y="533"/>
                  </a:cubicBezTo>
                  <a:cubicBezTo>
                    <a:pt x="136" y="438"/>
                    <a:pt x="197" y="322"/>
                    <a:pt x="299" y="241"/>
                  </a:cubicBezTo>
                  <a:cubicBezTo>
                    <a:pt x="401" y="160"/>
                    <a:pt x="589" y="88"/>
                    <a:pt x="700" y="49"/>
                  </a:cubicBezTo>
                  <a:cubicBezTo>
                    <a:pt x="811" y="10"/>
                    <a:pt x="895" y="14"/>
                    <a:pt x="967" y="7"/>
                  </a:cubicBezTo>
                  <a:cubicBezTo>
                    <a:pt x="1039" y="0"/>
                    <a:pt x="1106" y="7"/>
                    <a:pt x="1125" y="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31" name="Freeform 36"/>
            <p:cNvSpPr>
              <a:spLocks/>
            </p:cNvSpPr>
            <p:nvPr/>
          </p:nvSpPr>
          <p:spPr bwMode="auto">
            <a:xfrm>
              <a:off x="3291" y="1180"/>
              <a:ext cx="1451" cy="1837"/>
            </a:xfrm>
            <a:custGeom>
              <a:avLst/>
              <a:gdLst>
                <a:gd name="T0" fmla="*/ 374 w 1451"/>
                <a:gd name="T1" fmla="*/ 748 h 1837"/>
                <a:gd name="T2" fmla="*/ 449 w 1451"/>
                <a:gd name="T3" fmla="*/ 748 h 1837"/>
                <a:gd name="T4" fmla="*/ 499 w 1451"/>
                <a:gd name="T5" fmla="*/ 715 h 1837"/>
                <a:gd name="T6" fmla="*/ 574 w 1451"/>
                <a:gd name="T7" fmla="*/ 657 h 1837"/>
                <a:gd name="T8" fmla="*/ 641 w 1451"/>
                <a:gd name="T9" fmla="*/ 414 h 1837"/>
                <a:gd name="T10" fmla="*/ 741 w 1451"/>
                <a:gd name="T11" fmla="*/ 147 h 1837"/>
                <a:gd name="T12" fmla="*/ 950 w 1451"/>
                <a:gd name="T13" fmla="*/ 22 h 1837"/>
                <a:gd name="T14" fmla="*/ 1125 w 1451"/>
                <a:gd name="T15" fmla="*/ 14 h 1837"/>
                <a:gd name="T16" fmla="*/ 1192 w 1451"/>
                <a:gd name="T17" fmla="*/ 72 h 1837"/>
                <a:gd name="T18" fmla="*/ 1133 w 1451"/>
                <a:gd name="T19" fmla="*/ 189 h 1837"/>
                <a:gd name="T20" fmla="*/ 1050 w 1451"/>
                <a:gd name="T21" fmla="*/ 298 h 1837"/>
                <a:gd name="T22" fmla="*/ 958 w 1451"/>
                <a:gd name="T23" fmla="*/ 406 h 1837"/>
                <a:gd name="T24" fmla="*/ 950 w 1451"/>
                <a:gd name="T25" fmla="*/ 456 h 1837"/>
                <a:gd name="T26" fmla="*/ 1008 w 1451"/>
                <a:gd name="T27" fmla="*/ 606 h 1837"/>
                <a:gd name="T28" fmla="*/ 1008 w 1451"/>
                <a:gd name="T29" fmla="*/ 690 h 1837"/>
                <a:gd name="T30" fmla="*/ 1050 w 1451"/>
                <a:gd name="T31" fmla="*/ 807 h 1837"/>
                <a:gd name="T32" fmla="*/ 1108 w 1451"/>
                <a:gd name="T33" fmla="*/ 807 h 1837"/>
                <a:gd name="T34" fmla="*/ 1183 w 1451"/>
                <a:gd name="T35" fmla="*/ 798 h 1837"/>
                <a:gd name="T36" fmla="*/ 1242 w 1451"/>
                <a:gd name="T37" fmla="*/ 757 h 1837"/>
                <a:gd name="T38" fmla="*/ 1334 w 1451"/>
                <a:gd name="T39" fmla="*/ 673 h 1837"/>
                <a:gd name="T40" fmla="*/ 1434 w 1451"/>
                <a:gd name="T41" fmla="*/ 665 h 1837"/>
                <a:gd name="T42" fmla="*/ 1434 w 1451"/>
                <a:gd name="T43" fmla="*/ 732 h 1837"/>
                <a:gd name="T44" fmla="*/ 1409 w 1451"/>
                <a:gd name="T45" fmla="*/ 798 h 1837"/>
                <a:gd name="T46" fmla="*/ 1367 w 1451"/>
                <a:gd name="T47" fmla="*/ 899 h 1837"/>
                <a:gd name="T48" fmla="*/ 1334 w 1451"/>
                <a:gd name="T49" fmla="*/ 949 h 1837"/>
                <a:gd name="T50" fmla="*/ 1167 w 1451"/>
                <a:gd name="T51" fmla="*/ 982 h 1837"/>
                <a:gd name="T52" fmla="*/ 1033 w 1451"/>
                <a:gd name="T53" fmla="*/ 949 h 1837"/>
                <a:gd name="T54" fmla="*/ 925 w 1451"/>
                <a:gd name="T55" fmla="*/ 965 h 1837"/>
                <a:gd name="T56" fmla="*/ 816 w 1451"/>
                <a:gd name="T57" fmla="*/ 1082 h 1837"/>
                <a:gd name="T58" fmla="*/ 799 w 1451"/>
                <a:gd name="T59" fmla="*/ 1316 h 1837"/>
                <a:gd name="T60" fmla="*/ 833 w 1451"/>
                <a:gd name="T61" fmla="*/ 1475 h 1837"/>
                <a:gd name="T62" fmla="*/ 900 w 1451"/>
                <a:gd name="T63" fmla="*/ 1617 h 1837"/>
                <a:gd name="T64" fmla="*/ 900 w 1451"/>
                <a:gd name="T65" fmla="*/ 1767 h 1837"/>
                <a:gd name="T66" fmla="*/ 866 w 1451"/>
                <a:gd name="T67" fmla="*/ 1825 h 1837"/>
                <a:gd name="T68" fmla="*/ 666 w 1451"/>
                <a:gd name="T69" fmla="*/ 1692 h 1837"/>
                <a:gd name="T70" fmla="*/ 491 w 1451"/>
                <a:gd name="T71" fmla="*/ 1458 h 1837"/>
                <a:gd name="T72" fmla="*/ 399 w 1451"/>
                <a:gd name="T73" fmla="*/ 1308 h 1837"/>
                <a:gd name="T74" fmla="*/ 365 w 1451"/>
                <a:gd name="T75" fmla="*/ 1274 h 1837"/>
                <a:gd name="T76" fmla="*/ 332 w 1451"/>
                <a:gd name="T77" fmla="*/ 1291 h 1837"/>
                <a:gd name="T78" fmla="*/ 232 w 1451"/>
                <a:gd name="T79" fmla="*/ 1249 h 1837"/>
                <a:gd name="T80" fmla="*/ 132 w 1451"/>
                <a:gd name="T81" fmla="*/ 1141 h 1837"/>
                <a:gd name="T82" fmla="*/ 15 w 1451"/>
                <a:gd name="T83" fmla="*/ 974 h 1837"/>
                <a:gd name="T84" fmla="*/ 40 w 1451"/>
                <a:gd name="T85" fmla="*/ 723 h 1837"/>
                <a:gd name="T86" fmla="*/ 190 w 1451"/>
                <a:gd name="T87" fmla="*/ 657 h 1837"/>
                <a:gd name="T88" fmla="*/ 248 w 1451"/>
                <a:gd name="T89" fmla="*/ 657 h 1837"/>
                <a:gd name="T90" fmla="*/ 315 w 1451"/>
                <a:gd name="T91" fmla="*/ 715 h 1837"/>
                <a:gd name="T92" fmla="*/ 374 w 1451"/>
                <a:gd name="T93" fmla="*/ 748 h 183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51"/>
                <a:gd name="T142" fmla="*/ 0 h 1837"/>
                <a:gd name="T143" fmla="*/ 1451 w 1451"/>
                <a:gd name="T144" fmla="*/ 1837 h 183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51" h="1837">
                  <a:moveTo>
                    <a:pt x="374" y="748"/>
                  </a:moveTo>
                  <a:cubicBezTo>
                    <a:pt x="396" y="754"/>
                    <a:pt x="428" y="753"/>
                    <a:pt x="449" y="748"/>
                  </a:cubicBezTo>
                  <a:cubicBezTo>
                    <a:pt x="470" y="743"/>
                    <a:pt x="478" y="730"/>
                    <a:pt x="499" y="715"/>
                  </a:cubicBezTo>
                  <a:cubicBezTo>
                    <a:pt x="520" y="700"/>
                    <a:pt x="550" y="707"/>
                    <a:pt x="574" y="657"/>
                  </a:cubicBezTo>
                  <a:cubicBezTo>
                    <a:pt x="598" y="607"/>
                    <a:pt x="613" y="499"/>
                    <a:pt x="641" y="414"/>
                  </a:cubicBezTo>
                  <a:cubicBezTo>
                    <a:pt x="669" y="329"/>
                    <a:pt x="689" y="212"/>
                    <a:pt x="741" y="147"/>
                  </a:cubicBezTo>
                  <a:cubicBezTo>
                    <a:pt x="793" y="82"/>
                    <a:pt x="886" y="44"/>
                    <a:pt x="950" y="22"/>
                  </a:cubicBezTo>
                  <a:cubicBezTo>
                    <a:pt x="1014" y="0"/>
                    <a:pt x="1085" y="6"/>
                    <a:pt x="1125" y="14"/>
                  </a:cubicBezTo>
                  <a:cubicBezTo>
                    <a:pt x="1165" y="22"/>
                    <a:pt x="1191" y="43"/>
                    <a:pt x="1192" y="72"/>
                  </a:cubicBezTo>
                  <a:cubicBezTo>
                    <a:pt x="1193" y="101"/>
                    <a:pt x="1157" y="151"/>
                    <a:pt x="1133" y="189"/>
                  </a:cubicBezTo>
                  <a:cubicBezTo>
                    <a:pt x="1109" y="227"/>
                    <a:pt x="1079" y="262"/>
                    <a:pt x="1050" y="298"/>
                  </a:cubicBezTo>
                  <a:cubicBezTo>
                    <a:pt x="1021" y="334"/>
                    <a:pt x="975" y="380"/>
                    <a:pt x="958" y="406"/>
                  </a:cubicBezTo>
                  <a:cubicBezTo>
                    <a:pt x="941" y="432"/>
                    <a:pt x="942" y="423"/>
                    <a:pt x="950" y="456"/>
                  </a:cubicBezTo>
                  <a:cubicBezTo>
                    <a:pt x="958" y="489"/>
                    <a:pt x="998" y="567"/>
                    <a:pt x="1008" y="606"/>
                  </a:cubicBezTo>
                  <a:cubicBezTo>
                    <a:pt x="1018" y="645"/>
                    <a:pt x="1001" y="657"/>
                    <a:pt x="1008" y="690"/>
                  </a:cubicBezTo>
                  <a:cubicBezTo>
                    <a:pt x="1015" y="723"/>
                    <a:pt x="1033" y="788"/>
                    <a:pt x="1050" y="807"/>
                  </a:cubicBezTo>
                  <a:cubicBezTo>
                    <a:pt x="1067" y="826"/>
                    <a:pt x="1086" y="808"/>
                    <a:pt x="1108" y="807"/>
                  </a:cubicBezTo>
                  <a:cubicBezTo>
                    <a:pt x="1130" y="806"/>
                    <a:pt x="1161" y="806"/>
                    <a:pt x="1183" y="798"/>
                  </a:cubicBezTo>
                  <a:cubicBezTo>
                    <a:pt x="1205" y="790"/>
                    <a:pt x="1217" y="778"/>
                    <a:pt x="1242" y="757"/>
                  </a:cubicBezTo>
                  <a:cubicBezTo>
                    <a:pt x="1267" y="736"/>
                    <a:pt x="1302" y="688"/>
                    <a:pt x="1334" y="673"/>
                  </a:cubicBezTo>
                  <a:cubicBezTo>
                    <a:pt x="1366" y="658"/>
                    <a:pt x="1417" y="655"/>
                    <a:pt x="1434" y="665"/>
                  </a:cubicBezTo>
                  <a:cubicBezTo>
                    <a:pt x="1451" y="675"/>
                    <a:pt x="1438" y="710"/>
                    <a:pt x="1434" y="732"/>
                  </a:cubicBezTo>
                  <a:cubicBezTo>
                    <a:pt x="1430" y="754"/>
                    <a:pt x="1420" y="770"/>
                    <a:pt x="1409" y="798"/>
                  </a:cubicBezTo>
                  <a:cubicBezTo>
                    <a:pt x="1398" y="826"/>
                    <a:pt x="1379" y="874"/>
                    <a:pt x="1367" y="899"/>
                  </a:cubicBezTo>
                  <a:cubicBezTo>
                    <a:pt x="1355" y="924"/>
                    <a:pt x="1367" y="935"/>
                    <a:pt x="1334" y="949"/>
                  </a:cubicBezTo>
                  <a:cubicBezTo>
                    <a:pt x="1301" y="963"/>
                    <a:pt x="1217" y="982"/>
                    <a:pt x="1167" y="982"/>
                  </a:cubicBezTo>
                  <a:cubicBezTo>
                    <a:pt x="1117" y="982"/>
                    <a:pt x="1073" y="952"/>
                    <a:pt x="1033" y="949"/>
                  </a:cubicBezTo>
                  <a:cubicBezTo>
                    <a:pt x="993" y="946"/>
                    <a:pt x="961" y="943"/>
                    <a:pt x="925" y="965"/>
                  </a:cubicBezTo>
                  <a:cubicBezTo>
                    <a:pt x="889" y="987"/>
                    <a:pt x="837" y="1024"/>
                    <a:pt x="816" y="1082"/>
                  </a:cubicBezTo>
                  <a:cubicBezTo>
                    <a:pt x="795" y="1140"/>
                    <a:pt x="796" y="1251"/>
                    <a:pt x="799" y="1316"/>
                  </a:cubicBezTo>
                  <a:cubicBezTo>
                    <a:pt x="802" y="1381"/>
                    <a:pt x="816" y="1425"/>
                    <a:pt x="833" y="1475"/>
                  </a:cubicBezTo>
                  <a:cubicBezTo>
                    <a:pt x="850" y="1525"/>
                    <a:pt x="889" y="1568"/>
                    <a:pt x="900" y="1617"/>
                  </a:cubicBezTo>
                  <a:cubicBezTo>
                    <a:pt x="911" y="1666"/>
                    <a:pt x="906" y="1732"/>
                    <a:pt x="900" y="1767"/>
                  </a:cubicBezTo>
                  <a:cubicBezTo>
                    <a:pt x="894" y="1802"/>
                    <a:pt x="905" y="1837"/>
                    <a:pt x="866" y="1825"/>
                  </a:cubicBezTo>
                  <a:cubicBezTo>
                    <a:pt x="827" y="1813"/>
                    <a:pt x="729" y="1753"/>
                    <a:pt x="666" y="1692"/>
                  </a:cubicBezTo>
                  <a:cubicBezTo>
                    <a:pt x="603" y="1631"/>
                    <a:pt x="535" y="1522"/>
                    <a:pt x="491" y="1458"/>
                  </a:cubicBezTo>
                  <a:cubicBezTo>
                    <a:pt x="447" y="1394"/>
                    <a:pt x="420" y="1339"/>
                    <a:pt x="399" y="1308"/>
                  </a:cubicBezTo>
                  <a:cubicBezTo>
                    <a:pt x="378" y="1277"/>
                    <a:pt x="376" y="1277"/>
                    <a:pt x="365" y="1274"/>
                  </a:cubicBezTo>
                  <a:cubicBezTo>
                    <a:pt x="354" y="1271"/>
                    <a:pt x="354" y="1295"/>
                    <a:pt x="332" y="1291"/>
                  </a:cubicBezTo>
                  <a:cubicBezTo>
                    <a:pt x="310" y="1287"/>
                    <a:pt x="265" y="1274"/>
                    <a:pt x="232" y="1249"/>
                  </a:cubicBezTo>
                  <a:cubicBezTo>
                    <a:pt x="199" y="1224"/>
                    <a:pt x="168" y="1187"/>
                    <a:pt x="132" y="1141"/>
                  </a:cubicBezTo>
                  <a:cubicBezTo>
                    <a:pt x="96" y="1095"/>
                    <a:pt x="30" y="1044"/>
                    <a:pt x="15" y="974"/>
                  </a:cubicBezTo>
                  <a:cubicBezTo>
                    <a:pt x="0" y="904"/>
                    <a:pt x="11" y="776"/>
                    <a:pt x="40" y="723"/>
                  </a:cubicBezTo>
                  <a:cubicBezTo>
                    <a:pt x="69" y="670"/>
                    <a:pt x="155" y="668"/>
                    <a:pt x="190" y="657"/>
                  </a:cubicBezTo>
                  <a:cubicBezTo>
                    <a:pt x="225" y="646"/>
                    <a:pt x="227" y="647"/>
                    <a:pt x="248" y="657"/>
                  </a:cubicBezTo>
                  <a:cubicBezTo>
                    <a:pt x="269" y="667"/>
                    <a:pt x="293" y="700"/>
                    <a:pt x="315" y="715"/>
                  </a:cubicBezTo>
                  <a:cubicBezTo>
                    <a:pt x="337" y="730"/>
                    <a:pt x="352" y="742"/>
                    <a:pt x="374" y="7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32" name="Freeform 37"/>
            <p:cNvSpPr>
              <a:spLocks/>
            </p:cNvSpPr>
            <p:nvPr/>
          </p:nvSpPr>
          <p:spPr bwMode="auto">
            <a:xfrm>
              <a:off x="4525" y="1858"/>
              <a:ext cx="535" cy="930"/>
            </a:xfrm>
            <a:custGeom>
              <a:avLst/>
              <a:gdLst>
                <a:gd name="T0" fmla="*/ 183 w 535"/>
                <a:gd name="T1" fmla="*/ 638 h 930"/>
                <a:gd name="T2" fmla="*/ 41 w 535"/>
                <a:gd name="T3" fmla="*/ 755 h 930"/>
                <a:gd name="T4" fmla="*/ 91 w 535"/>
                <a:gd name="T5" fmla="*/ 813 h 930"/>
                <a:gd name="T6" fmla="*/ 200 w 535"/>
                <a:gd name="T7" fmla="*/ 822 h 930"/>
                <a:gd name="T8" fmla="*/ 158 w 535"/>
                <a:gd name="T9" fmla="*/ 872 h 930"/>
                <a:gd name="T10" fmla="*/ 208 w 535"/>
                <a:gd name="T11" fmla="*/ 922 h 930"/>
                <a:gd name="T12" fmla="*/ 308 w 535"/>
                <a:gd name="T13" fmla="*/ 913 h 930"/>
                <a:gd name="T14" fmla="*/ 333 w 535"/>
                <a:gd name="T15" fmla="*/ 822 h 930"/>
                <a:gd name="T16" fmla="*/ 300 w 535"/>
                <a:gd name="T17" fmla="*/ 780 h 930"/>
                <a:gd name="T18" fmla="*/ 358 w 535"/>
                <a:gd name="T19" fmla="*/ 730 h 930"/>
                <a:gd name="T20" fmla="*/ 317 w 535"/>
                <a:gd name="T21" fmla="*/ 688 h 930"/>
                <a:gd name="T22" fmla="*/ 317 w 535"/>
                <a:gd name="T23" fmla="*/ 655 h 930"/>
                <a:gd name="T24" fmla="*/ 509 w 535"/>
                <a:gd name="T25" fmla="*/ 513 h 930"/>
                <a:gd name="T26" fmla="*/ 475 w 535"/>
                <a:gd name="T27" fmla="*/ 404 h 930"/>
                <a:gd name="T28" fmla="*/ 384 w 535"/>
                <a:gd name="T29" fmla="*/ 296 h 930"/>
                <a:gd name="T30" fmla="*/ 333 w 535"/>
                <a:gd name="T31" fmla="*/ 196 h 930"/>
                <a:gd name="T32" fmla="*/ 300 w 535"/>
                <a:gd name="T33" fmla="*/ 129 h 930"/>
                <a:gd name="T34" fmla="*/ 267 w 535"/>
                <a:gd name="T35" fmla="*/ 37 h 930"/>
                <a:gd name="T36" fmla="*/ 233 w 535"/>
                <a:gd name="T37" fmla="*/ 12 h 930"/>
                <a:gd name="T38" fmla="*/ 175 w 535"/>
                <a:gd name="T39" fmla="*/ 12 h 930"/>
                <a:gd name="T40" fmla="*/ 108 w 535"/>
                <a:gd name="T41" fmla="*/ 87 h 930"/>
                <a:gd name="T42" fmla="*/ 41 w 535"/>
                <a:gd name="T43" fmla="*/ 104 h 930"/>
                <a:gd name="T44" fmla="*/ 8 w 535"/>
                <a:gd name="T45" fmla="*/ 162 h 930"/>
                <a:gd name="T46" fmla="*/ 91 w 535"/>
                <a:gd name="T47" fmla="*/ 237 h 930"/>
                <a:gd name="T48" fmla="*/ 192 w 535"/>
                <a:gd name="T49" fmla="*/ 262 h 930"/>
                <a:gd name="T50" fmla="*/ 192 w 535"/>
                <a:gd name="T51" fmla="*/ 329 h 930"/>
                <a:gd name="T52" fmla="*/ 183 w 535"/>
                <a:gd name="T53" fmla="*/ 404 h 930"/>
                <a:gd name="T54" fmla="*/ 133 w 535"/>
                <a:gd name="T55" fmla="*/ 454 h 930"/>
                <a:gd name="T56" fmla="*/ 133 w 535"/>
                <a:gd name="T57" fmla="*/ 513 h 930"/>
                <a:gd name="T58" fmla="*/ 150 w 535"/>
                <a:gd name="T59" fmla="*/ 571 h 930"/>
                <a:gd name="T60" fmla="*/ 183 w 535"/>
                <a:gd name="T61" fmla="*/ 638 h 93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5"/>
                <a:gd name="T94" fmla="*/ 0 h 930"/>
                <a:gd name="T95" fmla="*/ 535 w 535"/>
                <a:gd name="T96" fmla="*/ 930 h 93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5" h="930">
                  <a:moveTo>
                    <a:pt x="183" y="638"/>
                  </a:moveTo>
                  <a:cubicBezTo>
                    <a:pt x="165" y="669"/>
                    <a:pt x="56" y="726"/>
                    <a:pt x="41" y="755"/>
                  </a:cubicBezTo>
                  <a:cubicBezTo>
                    <a:pt x="26" y="784"/>
                    <a:pt x="65" y="802"/>
                    <a:pt x="91" y="813"/>
                  </a:cubicBezTo>
                  <a:cubicBezTo>
                    <a:pt x="117" y="824"/>
                    <a:pt x="189" y="812"/>
                    <a:pt x="200" y="822"/>
                  </a:cubicBezTo>
                  <a:cubicBezTo>
                    <a:pt x="211" y="832"/>
                    <a:pt x="157" y="855"/>
                    <a:pt x="158" y="872"/>
                  </a:cubicBezTo>
                  <a:cubicBezTo>
                    <a:pt x="159" y="889"/>
                    <a:pt x="183" y="915"/>
                    <a:pt x="208" y="922"/>
                  </a:cubicBezTo>
                  <a:cubicBezTo>
                    <a:pt x="233" y="929"/>
                    <a:pt x="287" y="930"/>
                    <a:pt x="308" y="913"/>
                  </a:cubicBezTo>
                  <a:cubicBezTo>
                    <a:pt x="329" y="896"/>
                    <a:pt x="334" y="844"/>
                    <a:pt x="333" y="822"/>
                  </a:cubicBezTo>
                  <a:cubicBezTo>
                    <a:pt x="332" y="800"/>
                    <a:pt x="296" y="795"/>
                    <a:pt x="300" y="780"/>
                  </a:cubicBezTo>
                  <a:cubicBezTo>
                    <a:pt x="304" y="765"/>
                    <a:pt x="355" y="745"/>
                    <a:pt x="358" y="730"/>
                  </a:cubicBezTo>
                  <a:cubicBezTo>
                    <a:pt x="361" y="715"/>
                    <a:pt x="324" y="700"/>
                    <a:pt x="317" y="688"/>
                  </a:cubicBezTo>
                  <a:cubicBezTo>
                    <a:pt x="310" y="676"/>
                    <a:pt x="285" y="684"/>
                    <a:pt x="317" y="655"/>
                  </a:cubicBezTo>
                  <a:cubicBezTo>
                    <a:pt x="349" y="626"/>
                    <a:pt x="483" y="555"/>
                    <a:pt x="509" y="513"/>
                  </a:cubicBezTo>
                  <a:cubicBezTo>
                    <a:pt x="535" y="471"/>
                    <a:pt x="496" y="440"/>
                    <a:pt x="475" y="404"/>
                  </a:cubicBezTo>
                  <a:cubicBezTo>
                    <a:pt x="454" y="368"/>
                    <a:pt x="408" y="331"/>
                    <a:pt x="384" y="296"/>
                  </a:cubicBezTo>
                  <a:cubicBezTo>
                    <a:pt x="360" y="261"/>
                    <a:pt x="347" y="224"/>
                    <a:pt x="333" y="196"/>
                  </a:cubicBezTo>
                  <a:cubicBezTo>
                    <a:pt x="319" y="168"/>
                    <a:pt x="311" y="155"/>
                    <a:pt x="300" y="129"/>
                  </a:cubicBezTo>
                  <a:cubicBezTo>
                    <a:pt x="289" y="103"/>
                    <a:pt x="278" y="56"/>
                    <a:pt x="267" y="37"/>
                  </a:cubicBezTo>
                  <a:cubicBezTo>
                    <a:pt x="256" y="18"/>
                    <a:pt x="248" y="16"/>
                    <a:pt x="233" y="12"/>
                  </a:cubicBezTo>
                  <a:cubicBezTo>
                    <a:pt x="218" y="8"/>
                    <a:pt x="196" y="0"/>
                    <a:pt x="175" y="12"/>
                  </a:cubicBezTo>
                  <a:cubicBezTo>
                    <a:pt x="154" y="24"/>
                    <a:pt x="130" y="72"/>
                    <a:pt x="108" y="87"/>
                  </a:cubicBezTo>
                  <a:cubicBezTo>
                    <a:pt x="86" y="102"/>
                    <a:pt x="58" y="92"/>
                    <a:pt x="41" y="104"/>
                  </a:cubicBezTo>
                  <a:cubicBezTo>
                    <a:pt x="24" y="116"/>
                    <a:pt x="0" y="140"/>
                    <a:pt x="8" y="162"/>
                  </a:cubicBezTo>
                  <a:cubicBezTo>
                    <a:pt x="16" y="184"/>
                    <a:pt x="60" y="220"/>
                    <a:pt x="91" y="237"/>
                  </a:cubicBezTo>
                  <a:cubicBezTo>
                    <a:pt x="122" y="254"/>
                    <a:pt x="175" y="247"/>
                    <a:pt x="192" y="262"/>
                  </a:cubicBezTo>
                  <a:cubicBezTo>
                    <a:pt x="209" y="277"/>
                    <a:pt x="193" y="305"/>
                    <a:pt x="192" y="329"/>
                  </a:cubicBezTo>
                  <a:cubicBezTo>
                    <a:pt x="191" y="353"/>
                    <a:pt x="193" y="383"/>
                    <a:pt x="183" y="404"/>
                  </a:cubicBezTo>
                  <a:cubicBezTo>
                    <a:pt x="173" y="425"/>
                    <a:pt x="141" y="436"/>
                    <a:pt x="133" y="454"/>
                  </a:cubicBezTo>
                  <a:cubicBezTo>
                    <a:pt x="125" y="472"/>
                    <a:pt x="130" y="494"/>
                    <a:pt x="133" y="513"/>
                  </a:cubicBezTo>
                  <a:cubicBezTo>
                    <a:pt x="136" y="532"/>
                    <a:pt x="143" y="553"/>
                    <a:pt x="150" y="571"/>
                  </a:cubicBezTo>
                  <a:cubicBezTo>
                    <a:pt x="157" y="589"/>
                    <a:pt x="201" y="607"/>
                    <a:pt x="183" y="6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33" name="Freeform 38"/>
            <p:cNvSpPr>
              <a:spLocks/>
            </p:cNvSpPr>
            <p:nvPr/>
          </p:nvSpPr>
          <p:spPr bwMode="auto">
            <a:xfrm>
              <a:off x="4210" y="1467"/>
              <a:ext cx="626" cy="541"/>
            </a:xfrm>
            <a:custGeom>
              <a:avLst/>
              <a:gdLst>
                <a:gd name="T0" fmla="*/ 523 w 626"/>
                <a:gd name="T1" fmla="*/ 19 h 541"/>
                <a:gd name="T2" fmla="*/ 398 w 626"/>
                <a:gd name="T3" fmla="*/ 19 h 541"/>
                <a:gd name="T4" fmla="*/ 223 w 626"/>
                <a:gd name="T5" fmla="*/ 102 h 541"/>
                <a:gd name="T6" fmla="*/ 89 w 626"/>
                <a:gd name="T7" fmla="*/ 111 h 541"/>
                <a:gd name="T8" fmla="*/ 14 w 626"/>
                <a:gd name="T9" fmla="*/ 194 h 541"/>
                <a:gd name="T10" fmla="*/ 6 w 626"/>
                <a:gd name="T11" fmla="*/ 311 h 541"/>
                <a:gd name="T12" fmla="*/ 31 w 626"/>
                <a:gd name="T13" fmla="*/ 403 h 541"/>
                <a:gd name="T14" fmla="*/ 114 w 626"/>
                <a:gd name="T15" fmla="*/ 511 h 541"/>
                <a:gd name="T16" fmla="*/ 248 w 626"/>
                <a:gd name="T17" fmla="*/ 520 h 541"/>
                <a:gd name="T18" fmla="*/ 406 w 626"/>
                <a:gd name="T19" fmla="*/ 386 h 541"/>
                <a:gd name="T20" fmla="*/ 481 w 626"/>
                <a:gd name="T21" fmla="*/ 378 h 541"/>
                <a:gd name="T22" fmla="*/ 540 w 626"/>
                <a:gd name="T23" fmla="*/ 420 h 541"/>
                <a:gd name="T24" fmla="*/ 598 w 626"/>
                <a:gd name="T25" fmla="*/ 386 h 541"/>
                <a:gd name="T26" fmla="*/ 623 w 626"/>
                <a:gd name="T27" fmla="*/ 253 h 541"/>
                <a:gd name="T28" fmla="*/ 582 w 626"/>
                <a:gd name="T29" fmla="*/ 186 h 541"/>
                <a:gd name="T30" fmla="*/ 573 w 626"/>
                <a:gd name="T31" fmla="*/ 111 h 541"/>
                <a:gd name="T32" fmla="*/ 523 w 626"/>
                <a:gd name="T33" fmla="*/ 19 h 5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6"/>
                <a:gd name="T52" fmla="*/ 0 h 541"/>
                <a:gd name="T53" fmla="*/ 626 w 626"/>
                <a:gd name="T54" fmla="*/ 541 h 5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6" h="541">
                  <a:moveTo>
                    <a:pt x="523" y="19"/>
                  </a:moveTo>
                  <a:cubicBezTo>
                    <a:pt x="498" y="0"/>
                    <a:pt x="448" y="5"/>
                    <a:pt x="398" y="19"/>
                  </a:cubicBezTo>
                  <a:cubicBezTo>
                    <a:pt x="348" y="33"/>
                    <a:pt x="274" y="87"/>
                    <a:pt x="223" y="102"/>
                  </a:cubicBezTo>
                  <a:cubicBezTo>
                    <a:pt x="172" y="117"/>
                    <a:pt x="124" y="96"/>
                    <a:pt x="89" y="111"/>
                  </a:cubicBezTo>
                  <a:cubicBezTo>
                    <a:pt x="54" y="126"/>
                    <a:pt x="28" y="161"/>
                    <a:pt x="14" y="194"/>
                  </a:cubicBezTo>
                  <a:cubicBezTo>
                    <a:pt x="0" y="227"/>
                    <a:pt x="3" y="276"/>
                    <a:pt x="6" y="311"/>
                  </a:cubicBezTo>
                  <a:cubicBezTo>
                    <a:pt x="9" y="346"/>
                    <a:pt x="13" y="370"/>
                    <a:pt x="31" y="403"/>
                  </a:cubicBezTo>
                  <a:cubicBezTo>
                    <a:pt x="49" y="436"/>
                    <a:pt x="78" y="492"/>
                    <a:pt x="114" y="511"/>
                  </a:cubicBezTo>
                  <a:cubicBezTo>
                    <a:pt x="150" y="530"/>
                    <a:pt x="199" y="541"/>
                    <a:pt x="248" y="520"/>
                  </a:cubicBezTo>
                  <a:cubicBezTo>
                    <a:pt x="297" y="499"/>
                    <a:pt x="367" y="410"/>
                    <a:pt x="406" y="386"/>
                  </a:cubicBezTo>
                  <a:cubicBezTo>
                    <a:pt x="445" y="362"/>
                    <a:pt x="459" y="372"/>
                    <a:pt x="481" y="378"/>
                  </a:cubicBezTo>
                  <a:cubicBezTo>
                    <a:pt x="503" y="384"/>
                    <a:pt x="521" y="419"/>
                    <a:pt x="540" y="420"/>
                  </a:cubicBezTo>
                  <a:cubicBezTo>
                    <a:pt x="559" y="421"/>
                    <a:pt x="584" y="414"/>
                    <a:pt x="598" y="386"/>
                  </a:cubicBezTo>
                  <a:cubicBezTo>
                    <a:pt x="612" y="358"/>
                    <a:pt x="626" y="286"/>
                    <a:pt x="623" y="253"/>
                  </a:cubicBezTo>
                  <a:cubicBezTo>
                    <a:pt x="620" y="220"/>
                    <a:pt x="590" y="210"/>
                    <a:pt x="582" y="186"/>
                  </a:cubicBezTo>
                  <a:cubicBezTo>
                    <a:pt x="574" y="162"/>
                    <a:pt x="583" y="139"/>
                    <a:pt x="573" y="111"/>
                  </a:cubicBezTo>
                  <a:cubicBezTo>
                    <a:pt x="563" y="83"/>
                    <a:pt x="533" y="38"/>
                    <a:pt x="523" y="19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34" name="Freeform 39"/>
            <p:cNvSpPr>
              <a:spLocks/>
            </p:cNvSpPr>
            <p:nvPr/>
          </p:nvSpPr>
          <p:spPr bwMode="auto">
            <a:xfrm>
              <a:off x="4170" y="2997"/>
              <a:ext cx="459" cy="192"/>
            </a:xfrm>
            <a:custGeom>
              <a:avLst/>
              <a:gdLst>
                <a:gd name="T0" fmla="*/ 4 w 459"/>
                <a:gd name="T1" fmla="*/ 25 h 192"/>
                <a:gd name="T2" fmla="*/ 221 w 459"/>
                <a:gd name="T3" fmla="*/ 167 h 192"/>
                <a:gd name="T4" fmla="*/ 371 w 459"/>
                <a:gd name="T5" fmla="*/ 175 h 192"/>
                <a:gd name="T6" fmla="*/ 455 w 459"/>
                <a:gd name="T7" fmla="*/ 150 h 192"/>
                <a:gd name="T8" fmla="*/ 346 w 459"/>
                <a:gd name="T9" fmla="*/ 67 h 192"/>
                <a:gd name="T10" fmla="*/ 196 w 459"/>
                <a:gd name="T11" fmla="*/ 17 h 192"/>
                <a:gd name="T12" fmla="*/ 4 w 459"/>
                <a:gd name="T13" fmla="*/ 25 h 1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9"/>
                <a:gd name="T22" fmla="*/ 0 h 192"/>
                <a:gd name="T23" fmla="*/ 459 w 459"/>
                <a:gd name="T24" fmla="*/ 192 h 1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9" h="192">
                  <a:moveTo>
                    <a:pt x="4" y="25"/>
                  </a:moveTo>
                  <a:cubicBezTo>
                    <a:pt x="8" y="50"/>
                    <a:pt x="160" y="142"/>
                    <a:pt x="221" y="167"/>
                  </a:cubicBezTo>
                  <a:cubicBezTo>
                    <a:pt x="282" y="192"/>
                    <a:pt x="332" y="178"/>
                    <a:pt x="371" y="175"/>
                  </a:cubicBezTo>
                  <a:cubicBezTo>
                    <a:pt x="410" y="172"/>
                    <a:pt x="459" y="168"/>
                    <a:pt x="455" y="150"/>
                  </a:cubicBezTo>
                  <a:cubicBezTo>
                    <a:pt x="451" y="132"/>
                    <a:pt x="389" y="89"/>
                    <a:pt x="346" y="67"/>
                  </a:cubicBezTo>
                  <a:cubicBezTo>
                    <a:pt x="303" y="45"/>
                    <a:pt x="247" y="27"/>
                    <a:pt x="196" y="17"/>
                  </a:cubicBezTo>
                  <a:cubicBezTo>
                    <a:pt x="145" y="7"/>
                    <a:pt x="0" y="0"/>
                    <a:pt x="4" y="2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35" name="Freeform 40"/>
            <p:cNvSpPr>
              <a:spLocks/>
            </p:cNvSpPr>
            <p:nvPr/>
          </p:nvSpPr>
          <p:spPr bwMode="auto">
            <a:xfrm>
              <a:off x="4266" y="2822"/>
              <a:ext cx="558" cy="617"/>
            </a:xfrm>
            <a:custGeom>
              <a:avLst/>
              <a:gdLst>
                <a:gd name="T0" fmla="*/ 509 w 558"/>
                <a:gd name="T1" fmla="*/ 0 h 617"/>
                <a:gd name="T2" fmla="*/ 551 w 558"/>
                <a:gd name="T3" fmla="*/ 75 h 617"/>
                <a:gd name="T4" fmla="*/ 551 w 558"/>
                <a:gd name="T5" fmla="*/ 150 h 617"/>
                <a:gd name="T6" fmla="*/ 509 w 558"/>
                <a:gd name="T7" fmla="*/ 208 h 617"/>
                <a:gd name="T8" fmla="*/ 375 w 558"/>
                <a:gd name="T9" fmla="*/ 333 h 617"/>
                <a:gd name="T10" fmla="*/ 117 w 558"/>
                <a:gd name="T11" fmla="*/ 359 h 617"/>
                <a:gd name="T12" fmla="*/ 67 w 558"/>
                <a:gd name="T13" fmla="*/ 375 h 617"/>
                <a:gd name="T14" fmla="*/ 25 w 558"/>
                <a:gd name="T15" fmla="*/ 417 h 617"/>
                <a:gd name="T16" fmla="*/ 0 w 558"/>
                <a:gd name="T17" fmla="*/ 617 h 6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8"/>
                <a:gd name="T28" fmla="*/ 0 h 617"/>
                <a:gd name="T29" fmla="*/ 558 w 558"/>
                <a:gd name="T30" fmla="*/ 617 h 6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8" h="617">
                  <a:moveTo>
                    <a:pt x="509" y="0"/>
                  </a:moveTo>
                  <a:cubicBezTo>
                    <a:pt x="526" y="25"/>
                    <a:pt x="544" y="50"/>
                    <a:pt x="551" y="75"/>
                  </a:cubicBezTo>
                  <a:cubicBezTo>
                    <a:pt x="558" y="100"/>
                    <a:pt x="558" y="128"/>
                    <a:pt x="551" y="150"/>
                  </a:cubicBezTo>
                  <a:cubicBezTo>
                    <a:pt x="544" y="172"/>
                    <a:pt x="538" y="178"/>
                    <a:pt x="509" y="208"/>
                  </a:cubicBezTo>
                  <a:cubicBezTo>
                    <a:pt x="480" y="238"/>
                    <a:pt x="440" y="308"/>
                    <a:pt x="375" y="333"/>
                  </a:cubicBezTo>
                  <a:cubicBezTo>
                    <a:pt x="310" y="358"/>
                    <a:pt x="168" y="352"/>
                    <a:pt x="117" y="359"/>
                  </a:cubicBezTo>
                  <a:cubicBezTo>
                    <a:pt x="66" y="366"/>
                    <a:pt x="82" y="365"/>
                    <a:pt x="67" y="375"/>
                  </a:cubicBezTo>
                  <a:cubicBezTo>
                    <a:pt x="52" y="385"/>
                    <a:pt x="36" y="377"/>
                    <a:pt x="25" y="417"/>
                  </a:cubicBezTo>
                  <a:cubicBezTo>
                    <a:pt x="14" y="457"/>
                    <a:pt x="4" y="584"/>
                    <a:pt x="0" y="617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36" name="Freeform 41"/>
            <p:cNvSpPr>
              <a:spLocks/>
            </p:cNvSpPr>
            <p:nvPr/>
          </p:nvSpPr>
          <p:spPr bwMode="auto">
            <a:xfrm>
              <a:off x="2552" y="724"/>
              <a:ext cx="2285" cy="2047"/>
            </a:xfrm>
            <a:custGeom>
              <a:avLst/>
              <a:gdLst>
                <a:gd name="T0" fmla="*/ 2006 w 2285"/>
                <a:gd name="T1" fmla="*/ 420 h 2047"/>
                <a:gd name="T2" fmla="*/ 2114 w 2285"/>
                <a:gd name="T3" fmla="*/ 420 h 2047"/>
                <a:gd name="T4" fmla="*/ 2215 w 2285"/>
                <a:gd name="T5" fmla="*/ 420 h 2047"/>
                <a:gd name="T6" fmla="*/ 2256 w 2285"/>
                <a:gd name="T7" fmla="*/ 370 h 2047"/>
                <a:gd name="T8" fmla="*/ 2039 w 2285"/>
                <a:gd name="T9" fmla="*/ 236 h 2047"/>
                <a:gd name="T10" fmla="*/ 1705 w 2285"/>
                <a:gd name="T11" fmla="*/ 102 h 2047"/>
                <a:gd name="T12" fmla="*/ 1238 w 2285"/>
                <a:gd name="T13" fmla="*/ 11 h 2047"/>
                <a:gd name="T14" fmla="*/ 737 w 2285"/>
                <a:gd name="T15" fmla="*/ 36 h 2047"/>
                <a:gd name="T16" fmla="*/ 336 w 2285"/>
                <a:gd name="T17" fmla="*/ 219 h 2047"/>
                <a:gd name="T18" fmla="*/ 53 w 2285"/>
                <a:gd name="T19" fmla="*/ 603 h 2047"/>
                <a:gd name="T20" fmla="*/ 19 w 2285"/>
                <a:gd name="T21" fmla="*/ 1071 h 2047"/>
                <a:gd name="T22" fmla="*/ 144 w 2285"/>
                <a:gd name="T23" fmla="*/ 1572 h 2047"/>
                <a:gd name="T24" fmla="*/ 269 w 2285"/>
                <a:gd name="T25" fmla="*/ 1795 h 2047"/>
                <a:gd name="T26" fmla="*/ 395 w 2285"/>
                <a:gd name="T27" fmla="*/ 1981 h 2047"/>
                <a:gd name="T28" fmla="*/ 537 w 2285"/>
                <a:gd name="T29" fmla="*/ 2047 h 20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85"/>
                <a:gd name="T46" fmla="*/ 0 h 2047"/>
                <a:gd name="T47" fmla="*/ 2285 w 2285"/>
                <a:gd name="T48" fmla="*/ 2047 h 20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85" h="2047">
                  <a:moveTo>
                    <a:pt x="2006" y="420"/>
                  </a:moveTo>
                  <a:cubicBezTo>
                    <a:pt x="2042" y="420"/>
                    <a:pt x="2079" y="420"/>
                    <a:pt x="2114" y="420"/>
                  </a:cubicBezTo>
                  <a:cubicBezTo>
                    <a:pt x="2149" y="420"/>
                    <a:pt x="2191" y="428"/>
                    <a:pt x="2215" y="420"/>
                  </a:cubicBezTo>
                  <a:cubicBezTo>
                    <a:pt x="2239" y="412"/>
                    <a:pt x="2285" y="401"/>
                    <a:pt x="2256" y="370"/>
                  </a:cubicBezTo>
                  <a:cubicBezTo>
                    <a:pt x="2227" y="339"/>
                    <a:pt x="2131" y="281"/>
                    <a:pt x="2039" y="236"/>
                  </a:cubicBezTo>
                  <a:cubicBezTo>
                    <a:pt x="1947" y="191"/>
                    <a:pt x="1838" y="139"/>
                    <a:pt x="1705" y="102"/>
                  </a:cubicBezTo>
                  <a:cubicBezTo>
                    <a:pt x="1572" y="65"/>
                    <a:pt x="1399" y="22"/>
                    <a:pt x="1238" y="11"/>
                  </a:cubicBezTo>
                  <a:cubicBezTo>
                    <a:pt x="1077" y="0"/>
                    <a:pt x="887" y="1"/>
                    <a:pt x="737" y="36"/>
                  </a:cubicBezTo>
                  <a:cubicBezTo>
                    <a:pt x="587" y="71"/>
                    <a:pt x="450" y="125"/>
                    <a:pt x="336" y="219"/>
                  </a:cubicBezTo>
                  <a:cubicBezTo>
                    <a:pt x="222" y="313"/>
                    <a:pt x="106" y="461"/>
                    <a:pt x="53" y="603"/>
                  </a:cubicBezTo>
                  <a:cubicBezTo>
                    <a:pt x="0" y="745"/>
                    <a:pt x="4" y="910"/>
                    <a:pt x="19" y="1071"/>
                  </a:cubicBezTo>
                  <a:cubicBezTo>
                    <a:pt x="34" y="1232"/>
                    <a:pt x="102" y="1452"/>
                    <a:pt x="144" y="1572"/>
                  </a:cubicBezTo>
                  <a:cubicBezTo>
                    <a:pt x="186" y="1692"/>
                    <a:pt x="227" y="1727"/>
                    <a:pt x="269" y="1795"/>
                  </a:cubicBezTo>
                  <a:cubicBezTo>
                    <a:pt x="311" y="1863"/>
                    <a:pt x="350" y="1939"/>
                    <a:pt x="395" y="1981"/>
                  </a:cubicBezTo>
                  <a:cubicBezTo>
                    <a:pt x="440" y="2023"/>
                    <a:pt x="486" y="2036"/>
                    <a:pt x="537" y="2047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37" name="Freeform 42"/>
            <p:cNvSpPr>
              <a:spLocks/>
            </p:cNvSpPr>
            <p:nvPr/>
          </p:nvSpPr>
          <p:spPr bwMode="auto">
            <a:xfrm>
              <a:off x="4086" y="2095"/>
              <a:ext cx="763" cy="1079"/>
            </a:xfrm>
            <a:custGeom>
              <a:avLst/>
              <a:gdLst>
                <a:gd name="T0" fmla="*/ 605 w 763"/>
                <a:gd name="T1" fmla="*/ 192 h 1079"/>
                <a:gd name="T2" fmla="*/ 639 w 763"/>
                <a:gd name="T3" fmla="*/ 109 h 1079"/>
                <a:gd name="T4" fmla="*/ 622 w 763"/>
                <a:gd name="T5" fmla="*/ 17 h 1079"/>
                <a:gd name="T6" fmla="*/ 564 w 763"/>
                <a:gd name="T7" fmla="*/ 9 h 1079"/>
                <a:gd name="T8" fmla="*/ 497 w 763"/>
                <a:gd name="T9" fmla="*/ 42 h 1079"/>
                <a:gd name="T10" fmla="*/ 372 w 763"/>
                <a:gd name="T11" fmla="*/ 67 h 1079"/>
                <a:gd name="T12" fmla="*/ 255 w 763"/>
                <a:gd name="T13" fmla="*/ 34 h 1079"/>
                <a:gd name="T14" fmla="*/ 188 w 763"/>
                <a:gd name="T15" fmla="*/ 34 h 1079"/>
                <a:gd name="T16" fmla="*/ 88 w 763"/>
                <a:gd name="T17" fmla="*/ 59 h 1079"/>
                <a:gd name="T18" fmla="*/ 29 w 763"/>
                <a:gd name="T19" fmla="*/ 151 h 1079"/>
                <a:gd name="T20" fmla="*/ 4 w 763"/>
                <a:gd name="T21" fmla="*/ 242 h 1079"/>
                <a:gd name="T22" fmla="*/ 4 w 763"/>
                <a:gd name="T23" fmla="*/ 351 h 1079"/>
                <a:gd name="T24" fmla="*/ 13 w 763"/>
                <a:gd name="T25" fmla="*/ 501 h 1079"/>
                <a:gd name="T26" fmla="*/ 55 w 763"/>
                <a:gd name="T27" fmla="*/ 585 h 1079"/>
                <a:gd name="T28" fmla="*/ 88 w 763"/>
                <a:gd name="T29" fmla="*/ 676 h 1079"/>
                <a:gd name="T30" fmla="*/ 113 w 763"/>
                <a:gd name="T31" fmla="*/ 785 h 1079"/>
                <a:gd name="T32" fmla="*/ 96 w 763"/>
                <a:gd name="T33" fmla="*/ 885 h 1079"/>
                <a:gd name="T34" fmla="*/ 188 w 763"/>
                <a:gd name="T35" fmla="*/ 910 h 1079"/>
                <a:gd name="T36" fmla="*/ 330 w 763"/>
                <a:gd name="T37" fmla="*/ 919 h 1079"/>
                <a:gd name="T38" fmla="*/ 405 w 763"/>
                <a:gd name="T39" fmla="*/ 944 h 1079"/>
                <a:gd name="T40" fmla="*/ 497 w 763"/>
                <a:gd name="T41" fmla="*/ 1010 h 1079"/>
                <a:gd name="T42" fmla="*/ 555 w 763"/>
                <a:gd name="T43" fmla="*/ 1060 h 1079"/>
                <a:gd name="T44" fmla="*/ 731 w 763"/>
                <a:gd name="T45" fmla="*/ 894 h 1079"/>
                <a:gd name="T46" fmla="*/ 747 w 763"/>
                <a:gd name="T47" fmla="*/ 835 h 1079"/>
                <a:gd name="T48" fmla="*/ 697 w 763"/>
                <a:gd name="T49" fmla="*/ 727 h 1079"/>
                <a:gd name="T50" fmla="*/ 631 w 763"/>
                <a:gd name="T51" fmla="*/ 668 h 1079"/>
                <a:gd name="T52" fmla="*/ 597 w 763"/>
                <a:gd name="T53" fmla="*/ 635 h 1079"/>
                <a:gd name="T54" fmla="*/ 631 w 763"/>
                <a:gd name="T55" fmla="*/ 576 h 1079"/>
                <a:gd name="T56" fmla="*/ 505 w 763"/>
                <a:gd name="T57" fmla="*/ 576 h 1079"/>
                <a:gd name="T58" fmla="*/ 505 w 763"/>
                <a:gd name="T59" fmla="*/ 493 h 1079"/>
                <a:gd name="T60" fmla="*/ 564 w 763"/>
                <a:gd name="T61" fmla="*/ 443 h 1079"/>
                <a:gd name="T62" fmla="*/ 639 w 763"/>
                <a:gd name="T63" fmla="*/ 393 h 1079"/>
                <a:gd name="T64" fmla="*/ 589 w 763"/>
                <a:gd name="T65" fmla="*/ 318 h 1079"/>
                <a:gd name="T66" fmla="*/ 564 w 763"/>
                <a:gd name="T67" fmla="*/ 276 h 1079"/>
                <a:gd name="T68" fmla="*/ 605 w 763"/>
                <a:gd name="T69" fmla="*/ 192 h 10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63"/>
                <a:gd name="T106" fmla="*/ 0 h 1079"/>
                <a:gd name="T107" fmla="*/ 763 w 763"/>
                <a:gd name="T108" fmla="*/ 1079 h 10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63" h="1079">
                  <a:moveTo>
                    <a:pt x="605" y="192"/>
                  </a:moveTo>
                  <a:cubicBezTo>
                    <a:pt x="617" y="164"/>
                    <a:pt x="636" y="138"/>
                    <a:pt x="639" y="109"/>
                  </a:cubicBezTo>
                  <a:cubicBezTo>
                    <a:pt x="642" y="80"/>
                    <a:pt x="634" y="34"/>
                    <a:pt x="622" y="17"/>
                  </a:cubicBezTo>
                  <a:cubicBezTo>
                    <a:pt x="610" y="0"/>
                    <a:pt x="585" y="5"/>
                    <a:pt x="564" y="9"/>
                  </a:cubicBezTo>
                  <a:cubicBezTo>
                    <a:pt x="543" y="13"/>
                    <a:pt x="529" y="32"/>
                    <a:pt x="497" y="42"/>
                  </a:cubicBezTo>
                  <a:cubicBezTo>
                    <a:pt x="465" y="52"/>
                    <a:pt x="412" y="68"/>
                    <a:pt x="372" y="67"/>
                  </a:cubicBezTo>
                  <a:cubicBezTo>
                    <a:pt x="332" y="66"/>
                    <a:pt x="286" y="39"/>
                    <a:pt x="255" y="34"/>
                  </a:cubicBezTo>
                  <a:cubicBezTo>
                    <a:pt x="224" y="29"/>
                    <a:pt x="216" y="30"/>
                    <a:pt x="188" y="34"/>
                  </a:cubicBezTo>
                  <a:cubicBezTo>
                    <a:pt x="160" y="38"/>
                    <a:pt x="114" y="40"/>
                    <a:pt x="88" y="59"/>
                  </a:cubicBezTo>
                  <a:cubicBezTo>
                    <a:pt x="62" y="78"/>
                    <a:pt x="43" y="121"/>
                    <a:pt x="29" y="151"/>
                  </a:cubicBezTo>
                  <a:cubicBezTo>
                    <a:pt x="15" y="181"/>
                    <a:pt x="8" y="209"/>
                    <a:pt x="4" y="242"/>
                  </a:cubicBezTo>
                  <a:cubicBezTo>
                    <a:pt x="0" y="275"/>
                    <a:pt x="3" y="308"/>
                    <a:pt x="4" y="351"/>
                  </a:cubicBezTo>
                  <a:cubicBezTo>
                    <a:pt x="5" y="394"/>
                    <a:pt x="5" y="462"/>
                    <a:pt x="13" y="501"/>
                  </a:cubicBezTo>
                  <a:cubicBezTo>
                    <a:pt x="21" y="540"/>
                    <a:pt x="42" y="556"/>
                    <a:pt x="55" y="585"/>
                  </a:cubicBezTo>
                  <a:cubicBezTo>
                    <a:pt x="68" y="614"/>
                    <a:pt x="78" y="643"/>
                    <a:pt x="88" y="676"/>
                  </a:cubicBezTo>
                  <a:cubicBezTo>
                    <a:pt x="98" y="709"/>
                    <a:pt x="112" y="750"/>
                    <a:pt x="113" y="785"/>
                  </a:cubicBezTo>
                  <a:cubicBezTo>
                    <a:pt x="114" y="820"/>
                    <a:pt x="84" y="864"/>
                    <a:pt x="96" y="885"/>
                  </a:cubicBezTo>
                  <a:cubicBezTo>
                    <a:pt x="108" y="906"/>
                    <a:pt x="149" y="904"/>
                    <a:pt x="188" y="910"/>
                  </a:cubicBezTo>
                  <a:cubicBezTo>
                    <a:pt x="227" y="916"/>
                    <a:pt x="294" y="913"/>
                    <a:pt x="330" y="919"/>
                  </a:cubicBezTo>
                  <a:cubicBezTo>
                    <a:pt x="366" y="925"/>
                    <a:pt x="377" y="929"/>
                    <a:pt x="405" y="944"/>
                  </a:cubicBezTo>
                  <a:cubicBezTo>
                    <a:pt x="433" y="959"/>
                    <a:pt x="472" y="991"/>
                    <a:pt x="497" y="1010"/>
                  </a:cubicBezTo>
                  <a:cubicBezTo>
                    <a:pt x="522" y="1029"/>
                    <a:pt x="516" y="1079"/>
                    <a:pt x="555" y="1060"/>
                  </a:cubicBezTo>
                  <a:cubicBezTo>
                    <a:pt x="594" y="1041"/>
                    <a:pt x="699" y="931"/>
                    <a:pt x="731" y="894"/>
                  </a:cubicBezTo>
                  <a:cubicBezTo>
                    <a:pt x="763" y="857"/>
                    <a:pt x="753" y="863"/>
                    <a:pt x="747" y="835"/>
                  </a:cubicBezTo>
                  <a:cubicBezTo>
                    <a:pt x="741" y="807"/>
                    <a:pt x="716" y="755"/>
                    <a:pt x="697" y="727"/>
                  </a:cubicBezTo>
                  <a:cubicBezTo>
                    <a:pt x="678" y="699"/>
                    <a:pt x="648" y="683"/>
                    <a:pt x="631" y="668"/>
                  </a:cubicBezTo>
                  <a:cubicBezTo>
                    <a:pt x="614" y="653"/>
                    <a:pt x="597" y="650"/>
                    <a:pt x="597" y="635"/>
                  </a:cubicBezTo>
                  <a:cubicBezTo>
                    <a:pt x="597" y="620"/>
                    <a:pt x="646" y="586"/>
                    <a:pt x="631" y="576"/>
                  </a:cubicBezTo>
                  <a:cubicBezTo>
                    <a:pt x="616" y="566"/>
                    <a:pt x="526" y="590"/>
                    <a:pt x="505" y="576"/>
                  </a:cubicBezTo>
                  <a:cubicBezTo>
                    <a:pt x="484" y="562"/>
                    <a:pt x="495" y="515"/>
                    <a:pt x="505" y="493"/>
                  </a:cubicBezTo>
                  <a:cubicBezTo>
                    <a:pt x="515" y="471"/>
                    <a:pt x="542" y="460"/>
                    <a:pt x="564" y="443"/>
                  </a:cubicBezTo>
                  <a:cubicBezTo>
                    <a:pt x="586" y="426"/>
                    <a:pt x="635" y="414"/>
                    <a:pt x="639" y="393"/>
                  </a:cubicBezTo>
                  <a:cubicBezTo>
                    <a:pt x="643" y="372"/>
                    <a:pt x="602" y="337"/>
                    <a:pt x="589" y="318"/>
                  </a:cubicBezTo>
                  <a:cubicBezTo>
                    <a:pt x="576" y="299"/>
                    <a:pt x="567" y="295"/>
                    <a:pt x="564" y="276"/>
                  </a:cubicBezTo>
                  <a:cubicBezTo>
                    <a:pt x="561" y="257"/>
                    <a:pt x="595" y="219"/>
                    <a:pt x="605" y="192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51238" name="Group 43"/>
            <p:cNvGrpSpPr>
              <a:grpSpLocks/>
            </p:cNvGrpSpPr>
            <p:nvPr/>
          </p:nvGrpSpPr>
          <p:grpSpPr bwMode="auto">
            <a:xfrm>
              <a:off x="3406" y="1913"/>
              <a:ext cx="222" cy="463"/>
              <a:chOff x="3222" y="1913"/>
              <a:chExt cx="222" cy="463"/>
            </a:xfrm>
          </p:grpSpPr>
          <p:sp>
            <p:nvSpPr>
              <p:cNvPr id="51248" name="Freeform 44"/>
              <p:cNvSpPr>
                <a:spLocks/>
              </p:cNvSpPr>
              <p:nvPr/>
            </p:nvSpPr>
            <p:spPr bwMode="auto">
              <a:xfrm>
                <a:off x="3222" y="1913"/>
                <a:ext cx="222" cy="463"/>
              </a:xfrm>
              <a:custGeom>
                <a:avLst/>
                <a:gdLst>
                  <a:gd name="T0" fmla="*/ 166 w 222"/>
                  <a:gd name="T1" fmla="*/ 47 h 463"/>
                  <a:gd name="T2" fmla="*/ 138 w 222"/>
                  <a:gd name="T3" fmla="*/ 15 h 463"/>
                  <a:gd name="T4" fmla="*/ 114 w 222"/>
                  <a:gd name="T5" fmla="*/ 3 h 463"/>
                  <a:gd name="T6" fmla="*/ 74 w 222"/>
                  <a:gd name="T7" fmla="*/ 3 h 463"/>
                  <a:gd name="T8" fmla="*/ 30 w 222"/>
                  <a:gd name="T9" fmla="*/ 19 h 463"/>
                  <a:gd name="T10" fmla="*/ 6 w 222"/>
                  <a:gd name="T11" fmla="*/ 47 h 463"/>
                  <a:gd name="T12" fmla="*/ 6 w 222"/>
                  <a:gd name="T13" fmla="*/ 91 h 463"/>
                  <a:gd name="T14" fmla="*/ 2 w 222"/>
                  <a:gd name="T15" fmla="*/ 127 h 463"/>
                  <a:gd name="T16" fmla="*/ 2 w 222"/>
                  <a:gd name="T17" fmla="*/ 163 h 463"/>
                  <a:gd name="T18" fmla="*/ 14 w 222"/>
                  <a:gd name="T19" fmla="*/ 191 h 463"/>
                  <a:gd name="T20" fmla="*/ 22 w 222"/>
                  <a:gd name="T21" fmla="*/ 219 h 463"/>
                  <a:gd name="T22" fmla="*/ 62 w 222"/>
                  <a:gd name="T23" fmla="*/ 271 h 463"/>
                  <a:gd name="T24" fmla="*/ 70 w 222"/>
                  <a:gd name="T25" fmla="*/ 299 h 463"/>
                  <a:gd name="T26" fmla="*/ 90 w 222"/>
                  <a:gd name="T27" fmla="*/ 319 h 463"/>
                  <a:gd name="T28" fmla="*/ 114 w 222"/>
                  <a:gd name="T29" fmla="*/ 367 h 463"/>
                  <a:gd name="T30" fmla="*/ 142 w 222"/>
                  <a:gd name="T31" fmla="*/ 411 h 463"/>
                  <a:gd name="T32" fmla="*/ 186 w 222"/>
                  <a:gd name="T33" fmla="*/ 451 h 463"/>
                  <a:gd name="T34" fmla="*/ 222 w 222"/>
                  <a:gd name="T35" fmla="*/ 463 h 46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22"/>
                  <a:gd name="T55" fmla="*/ 0 h 463"/>
                  <a:gd name="T56" fmla="*/ 222 w 222"/>
                  <a:gd name="T57" fmla="*/ 463 h 46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22" h="463">
                    <a:moveTo>
                      <a:pt x="166" y="47"/>
                    </a:moveTo>
                    <a:cubicBezTo>
                      <a:pt x="156" y="34"/>
                      <a:pt x="147" y="22"/>
                      <a:pt x="138" y="15"/>
                    </a:cubicBezTo>
                    <a:cubicBezTo>
                      <a:pt x="129" y="8"/>
                      <a:pt x="125" y="5"/>
                      <a:pt x="114" y="3"/>
                    </a:cubicBezTo>
                    <a:cubicBezTo>
                      <a:pt x="103" y="1"/>
                      <a:pt x="88" y="0"/>
                      <a:pt x="74" y="3"/>
                    </a:cubicBezTo>
                    <a:cubicBezTo>
                      <a:pt x="60" y="6"/>
                      <a:pt x="41" y="12"/>
                      <a:pt x="30" y="19"/>
                    </a:cubicBezTo>
                    <a:cubicBezTo>
                      <a:pt x="19" y="26"/>
                      <a:pt x="10" y="35"/>
                      <a:pt x="6" y="47"/>
                    </a:cubicBezTo>
                    <a:cubicBezTo>
                      <a:pt x="2" y="59"/>
                      <a:pt x="7" y="78"/>
                      <a:pt x="6" y="91"/>
                    </a:cubicBezTo>
                    <a:cubicBezTo>
                      <a:pt x="5" y="104"/>
                      <a:pt x="3" y="115"/>
                      <a:pt x="2" y="127"/>
                    </a:cubicBezTo>
                    <a:cubicBezTo>
                      <a:pt x="1" y="139"/>
                      <a:pt x="0" y="152"/>
                      <a:pt x="2" y="163"/>
                    </a:cubicBezTo>
                    <a:cubicBezTo>
                      <a:pt x="4" y="174"/>
                      <a:pt x="11" y="182"/>
                      <a:pt x="14" y="191"/>
                    </a:cubicBezTo>
                    <a:cubicBezTo>
                      <a:pt x="17" y="200"/>
                      <a:pt x="14" y="206"/>
                      <a:pt x="22" y="219"/>
                    </a:cubicBezTo>
                    <a:cubicBezTo>
                      <a:pt x="30" y="232"/>
                      <a:pt x="54" y="258"/>
                      <a:pt x="62" y="271"/>
                    </a:cubicBezTo>
                    <a:cubicBezTo>
                      <a:pt x="70" y="284"/>
                      <a:pt x="65" y="291"/>
                      <a:pt x="70" y="299"/>
                    </a:cubicBezTo>
                    <a:cubicBezTo>
                      <a:pt x="75" y="307"/>
                      <a:pt x="83" y="308"/>
                      <a:pt x="90" y="319"/>
                    </a:cubicBezTo>
                    <a:cubicBezTo>
                      <a:pt x="97" y="330"/>
                      <a:pt x="105" y="352"/>
                      <a:pt x="114" y="367"/>
                    </a:cubicBezTo>
                    <a:cubicBezTo>
                      <a:pt x="123" y="382"/>
                      <a:pt x="130" y="397"/>
                      <a:pt x="142" y="411"/>
                    </a:cubicBezTo>
                    <a:cubicBezTo>
                      <a:pt x="154" y="425"/>
                      <a:pt x="173" y="442"/>
                      <a:pt x="186" y="451"/>
                    </a:cubicBezTo>
                    <a:cubicBezTo>
                      <a:pt x="199" y="460"/>
                      <a:pt x="210" y="461"/>
                      <a:pt x="222" y="463"/>
                    </a:cubicBez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249" name="Freeform 45"/>
              <p:cNvSpPr>
                <a:spLocks/>
              </p:cNvSpPr>
              <p:nvPr/>
            </p:nvSpPr>
            <p:spPr bwMode="auto">
              <a:xfrm>
                <a:off x="3335" y="2023"/>
                <a:ext cx="105" cy="221"/>
              </a:xfrm>
              <a:custGeom>
                <a:avLst/>
                <a:gdLst>
                  <a:gd name="T0" fmla="*/ 85 w 105"/>
                  <a:gd name="T1" fmla="*/ 1 h 221"/>
                  <a:gd name="T2" fmla="*/ 53 w 105"/>
                  <a:gd name="T3" fmla="*/ 5 h 221"/>
                  <a:gd name="T4" fmla="*/ 29 w 105"/>
                  <a:gd name="T5" fmla="*/ 29 h 221"/>
                  <a:gd name="T6" fmla="*/ 5 w 105"/>
                  <a:gd name="T7" fmla="*/ 57 h 221"/>
                  <a:gd name="T8" fmla="*/ 5 w 105"/>
                  <a:gd name="T9" fmla="*/ 85 h 221"/>
                  <a:gd name="T10" fmla="*/ 5 w 105"/>
                  <a:gd name="T11" fmla="*/ 113 h 221"/>
                  <a:gd name="T12" fmla="*/ 5 w 105"/>
                  <a:gd name="T13" fmla="*/ 137 h 221"/>
                  <a:gd name="T14" fmla="*/ 5 w 105"/>
                  <a:gd name="T15" fmla="*/ 165 h 221"/>
                  <a:gd name="T16" fmla="*/ 33 w 105"/>
                  <a:gd name="T17" fmla="*/ 181 h 221"/>
                  <a:gd name="T18" fmla="*/ 65 w 105"/>
                  <a:gd name="T19" fmla="*/ 181 h 221"/>
                  <a:gd name="T20" fmla="*/ 93 w 105"/>
                  <a:gd name="T21" fmla="*/ 193 h 221"/>
                  <a:gd name="T22" fmla="*/ 105 w 105"/>
                  <a:gd name="T23" fmla="*/ 221 h 2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"/>
                  <a:gd name="T37" fmla="*/ 0 h 221"/>
                  <a:gd name="T38" fmla="*/ 105 w 105"/>
                  <a:gd name="T39" fmla="*/ 221 h 22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" h="221">
                    <a:moveTo>
                      <a:pt x="85" y="1"/>
                    </a:moveTo>
                    <a:cubicBezTo>
                      <a:pt x="73" y="0"/>
                      <a:pt x="62" y="0"/>
                      <a:pt x="53" y="5"/>
                    </a:cubicBezTo>
                    <a:cubicBezTo>
                      <a:pt x="44" y="10"/>
                      <a:pt x="37" y="20"/>
                      <a:pt x="29" y="29"/>
                    </a:cubicBezTo>
                    <a:cubicBezTo>
                      <a:pt x="21" y="38"/>
                      <a:pt x="9" y="48"/>
                      <a:pt x="5" y="57"/>
                    </a:cubicBezTo>
                    <a:cubicBezTo>
                      <a:pt x="1" y="66"/>
                      <a:pt x="5" y="76"/>
                      <a:pt x="5" y="85"/>
                    </a:cubicBezTo>
                    <a:cubicBezTo>
                      <a:pt x="5" y="94"/>
                      <a:pt x="5" y="104"/>
                      <a:pt x="5" y="113"/>
                    </a:cubicBezTo>
                    <a:cubicBezTo>
                      <a:pt x="5" y="122"/>
                      <a:pt x="5" y="128"/>
                      <a:pt x="5" y="137"/>
                    </a:cubicBezTo>
                    <a:cubicBezTo>
                      <a:pt x="5" y="146"/>
                      <a:pt x="0" y="158"/>
                      <a:pt x="5" y="165"/>
                    </a:cubicBezTo>
                    <a:cubicBezTo>
                      <a:pt x="10" y="172"/>
                      <a:pt x="23" y="178"/>
                      <a:pt x="33" y="181"/>
                    </a:cubicBezTo>
                    <a:cubicBezTo>
                      <a:pt x="43" y="184"/>
                      <a:pt x="55" y="179"/>
                      <a:pt x="65" y="181"/>
                    </a:cubicBezTo>
                    <a:cubicBezTo>
                      <a:pt x="75" y="183"/>
                      <a:pt x="86" y="186"/>
                      <a:pt x="93" y="193"/>
                    </a:cubicBezTo>
                    <a:cubicBezTo>
                      <a:pt x="100" y="200"/>
                      <a:pt x="102" y="213"/>
                      <a:pt x="105" y="221"/>
                    </a:cubicBez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51239" name="Group 46"/>
            <p:cNvGrpSpPr>
              <a:grpSpLocks/>
            </p:cNvGrpSpPr>
            <p:nvPr/>
          </p:nvGrpSpPr>
          <p:grpSpPr bwMode="auto">
            <a:xfrm>
              <a:off x="4488" y="1844"/>
              <a:ext cx="268" cy="196"/>
              <a:chOff x="4284" y="1840"/>
              <a:chExt cx="268" cy="196"/>
            </a:xfrm>
          </p:grpSpPr>
          <p:sp>
            <p:nvSpPr>
              <p:cNvPr id="51245" name="Freeform 47"/>
              <p:cNvSpPr>
                <a:spLocks/>
              </p:cNvSpPr>
              <p:nvPr/>
            </p:nvSpPr>
            <p:spPr bwMode="auto">
              <a:xfrm>
                <a:off x="4284" y="1840"/>
                <a:ext cx="268" cy="160"/>
              </a:xfrm>
              <a:custGeom>
                <a:avLst/>
                <a:gdLst>
                  <a:gd name="T0" fmla="*/ 268 w 268"/>
                  <a:gd name="T1" fmla="*/ 0 h 160"/>
                  <a:gd name="T2" fmla="*/ 164 w 268"/>
                  <a:gd name="T3" fmla="*/ 44 h 160"/>
                  <a:gd name="T4" fmla="*/ 116 w 268"/>
                  <a:gd name="T5" fmla="*/ 76 h 160"/>
                  <a:gd name="T6" fmla="*/ 68 w 268"/>
                  <a:gd name="T7" fmla="*/ 100 h 160"/>
                  <a:gd name="T8" fmla="*/ 48 w 268"/>
                  <a:gd name="T9" fmla="*/ 120 h 160"/>
                  <a:gd name="T10" fmla="*/ 28 w 268"/>
                  <a:gd name="T11" fmla="*/ 140 h 160"/>
                  <a:gd name="T12" fmla="*/ 0 w 268"/>
                  <a:gd name="T13" fmla="*/ 160 h 1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8"/>
                  <a:gd name="T22" fmla="*/ 0 h 160"/>
                  <a:gd name="T23" fmla="*/ 268 w 268"/>
                  <a:gd name="T24" fmla="*/ 160 h 1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8" h="160">
                    <a:moveTo>
                      <a:pt x="268" y="0"/>
                    </a:moveTo>
                    <a:cubicBezTo>
                      <a:pt x="228" y="15"/>
                      <a:pt x="189" y="31"/>
                      <a:pt x="164" y="44"/>
                    </a:cubicBezTo>
                    <a:cubicBezTo>
                      <a:pt x="139" y="57"/>
                      <a:pt x="132" y="67"/>
                      <a:pt x="116" y="76"/>
                    </a:cubicBezTo>
                    <a:cubicBezTo>
                      <a:pt x="100" y="85"/>
                      <a:pt x="79" y="93"/>
                      <a:pt x="68" y="100"/>
                    </a:cubicBezTo>
                    <a:cubicBezTo>
                      <a:pt x="57" y="107"/>
                      <a:pt x="55" y="113"/>
                      <a:pt x="48" y="120"/>
                    </a:cubicBezTo>
                    <a:cubicBezTo>
                      <a:pt x="41" y="127"/>
                      <a:pt x="36" y="133"/>
                      <a:pt x="28" y="140"/>
                    </a:cubicBezTo>
                    <a:cubicBezTo>
                      <a:pt x="20" y="147"/>
                      <a:pt x="10" y="153"/>
                      <a:pt x="0" y="160"/>
                    </a:cubicBez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246" name="Freeform 48"/>
              <p:cNvSpPr>
                <a:spLocks/>
              </p:cNvSpPr>
              <p:nvPr/>
            </p:nvSpPr>
            <p:spPr bwMode="auto">
              <a:xfrm>
                <a:off x="4296" y="1996"/>
                <a:ext cx="196" cy="8"/>
              </a:xfrm>
              <a:custGeom>
                <a:avLst/>
                <a:gdLst>
                  <a:gd name="T0" fmla="*/ 0 w 196"/>
                  <a:gd name="T1" fmla="*/ 0 h 8"/>
                  <a:gd name="T2" fmla="*/ 40 w 196"/>
                  <a:gd name="T3" fmla="*/ 4 h 8"/>
                  <a:gd name="T4" fmla="*/ 64 w 196"/>
                  <a:gd name="T5" fmla="*/ 4 h 8"/>
                  <a:gd name="T6" fmla="*/ 100 w 196"/>
                  <a:gd name="T7" fmla="*/ 4 h 8"/>
                  <a:gd name="T8" fmla="*/ 132 w 196"/>
                  <a:gd name="T9" fmla="*/ 4 h 8"/>
                  <a:gd name="T10" fmla="*/ 164 w 196"/>
                  <a:gd name="T11" fmla="*/ 4 h 8"/>
                  <a:gd name="T12" fmla="*/ 196 w 196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6"/>
                  <a:gd name="T22" fmla="*/ 0 h 8"/>
                  <a:gd name="T23" fmla="*/ 196 w 196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6" h="8">
                    <a:moveTo>
                      <a:pt x="0" y="0"/>
                    </a:moveTo>
                    <a:cubicBezTo>
                      <a:pt x="14" y="1"/>
                      <a:pt x="29" y="3"/>
                      <a:pt x="40" y="4"/>
                    </a:cubicBezTo>
                    <a:cubicBezTo>
                      <a:pt x="51" y="5"/>
                      <a:pt x="54" y="4"/>
                      <a:pt x="64" y="4"/>
                    </a:cubicBezTo>
                    <a:cubicBezTo>
                      <a:pt x="74" y="4"/>
                      <a:pt x="89" y="4"/>
                      <a:pt x="100" y="4"/>
                    </a:cubicBezTo>
                    <a:cubicBezTo>
                      <a:pt x="111" y="4"/>
                      <a:pt x="121" y="4"/>
                      <a:pt x="132" y="4"/>
                    </a:cubicBezTo>
                    <a:cubicBezTo>
                      <a:pt x="143" y="4"/>
                      <a:pt x="153" y="3"/>
                      <a:pt x="164" y="4"/>
                    </a:cubicBezTo>
                    <a:cubicBezTo>
                      <a:pt x="175" y="5"/>
                      <a:pt x="190" y="7"/>
                      <a:pt x="196" y="8"/>
                    </a:cubicBezTo>
                  </a:path>
                </a:pathLst>
              </a:custGeom>
              <a:noFill/>
              <a:ln w="381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247" name="Freeform 49"/>
              <p:cNvSpPr>
                <a:spLocks/>
              </p:cNvSpPr>
              <p:nvPr/>
            </p:nvSpPr>
            <p:spPr bwMode="auto">
              <a:xfrm>
                <a:off x="4428" y="1884"/>
                <a:ext cx="25" cy="152"/>
              </a:xfrm>
              <a:custGeom>
                <a:avLst/>
                <a:gdLst>
                  <a:gd name="T0" fmla="*/ 24 w 25"/>
                  <a:gd name="T1" fmla="*/ 0 h 152"/>
                  <a:gd name="T2" fmla="*/ 24 w 25"/>
                  <a:gd name="T3" fmla="*/ 40 h 152"/>
                  <a:gd name="T4" fmla="*/ 24 w 25"/>
                  <a:gd name="T5" fmla="*/ 76 h 152"/>
                  <a:gd name="T6" fmla="*/ 24 w 25"/>
                  <a:gd name="T7" fmla="*/ 104 h 152"/>
                  <a:gd name="T8" fmla="*/ 20 w 25"/>
                  <a:gd name="T9" fmla="*/ 136 h 152"/>
                  <a:gd name="T10" fmla="*/ 0 w 25"/>
                  <a:gd name="T11" fmla="*/ 152 h 1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52"/>
                  <a:gd name="T20" fmla="*/ 25 w 25"/>
                  <a:gd name="T21" fmla="*/ 152 h 1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52">
                    <a:moveTo>
                      <a:pt x="24" y="0"/>
                    </a:moveTo>
                    <a:cubicBezTo>
                      <a:pt x="24" y="13"/>
                      <a:pt x="24" y="27"/>
                      <a:pt x="24" y="40"/>
                    </a:cubicBezTo>
                    <a:cubicBezTo>
                      <a:pt x="24" y="53"/>
                      <a:pt x="24" y="65"/>
                      <a:pt x="24" y="76"/>
                    </a:cubicBezTo>
                    <a:cubicBezTo>
                      <a:pt x="24" y="87"/>
                      <a:pt x="25" y="94"/>
                      <a:pt x="24" y="104"/>
                    </a:cubicBezTo>
                    <a:cubicBezTo>
                      <a:pt x="23" y="114"/>
                      <a:pt x="24" y="128"/>
                      <a:pt x="20" y="136"/>
                    </a:cubicBezTo>
                    <a:cubicBezTo>
                      <a:pt x="16" y="144"/>
                      <a:pt x="8" y="148"/>
                      <a:pt x="0" y="152"/>
                    </a:cubicBez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51240" name="Freeform 50"/>
            <p:cNvSpPr>
              <a:spLocks/>
            </p:cNvSpPr>
            <p:nvPr/>
          </p:nvSpPr>
          <p:spPr bwMode="auto">
            <a:xfrm>
              <a:off x="4472" y="1755"/>
              <a:ext cx="288" cy="57"/>
            </a:xfrm>
            <a:custGeom>
              <a:avLst/>
              <a:gdLst>
                <a:gd name="T0" fmla="*/ 288 w 288"/>
                <a:gd name="T1" fmla="*/ 9 h 57"/>
                <a:gd name="T2" fmla="*/ 252 w 288"/>
                <a:gd name="T3" fmla="*/ 1 h 57"/>
                <a:gd name="T4" fmla="*/ 228 w 288"/>
                <a:gd name="T5" fmla="*/ 1 h 57"/>
                <a:gd name="T6" fmla="*/ 196 w 288"/>
                <a:gd name="T7" fmla="*/ 1 h 57"/>
                <a:gd name="T8" fmla="*/ 156 w 288"/>
                <a:gd name="T9" fmla="*/ 5 h 57"/>
                <a:gd name="T10" fmla="*/ 132 w 288"/>
                <a:gd name="T11" fmla="*/ 9 h 57"/>
                <a:gd name="T12" fmla="*/ 108 w 288"/>
                <a:gd name="T13" fmla="*/ 17 h 57"/>
                <a:gd name="T14" fmla="*/ 84 w 288"/>
                <a:gd name="T15" fmla="*/ 21 h 57"/>
                <a:gd name="T16" fmla="*/ 52 w 288"/>
                <a:gd name="T17" fmla="*/ 29 h 57"/>
                <a:gd name="T18" fmla="*/ 24 w 288"/>
                <a:gd name="T19" fmla="*/ 49 h 57"/>
                <a:gd name="T20" fmla="*/ 0 w 288"/>
                <a:gd name="T21" fmla="*/ 57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8"/>
                <a:gd name="T34" fmla="*/ 0 h 57"/>
                <a:gd name="T35" fmla="*/ 288 w 288"/>
                <a:gd name="T36" fmla="*/ 57 h 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8" h="57">
                  <a:moveTo>
                    <a:pt x="288" y="9"/>
                  </a:moveTo>
                  <a:cubicBezTo>
                    <a:pt x="275" y="5"/>
                    <a:pt x="262" y="2"/>
                    <a:pt x="252" y="1"/>
                  </a:cubicBezTo>
                  <a:cubicBezTo>
                    <a:pt x="242" y="0"/>
                    <a:pt x="237" y="1"/>
                    <a:pt x="228" y="1"/>
                  </a:cubicBezTo>
                  <a:cubicBezTo>
                    <a:pt x="219" y="1"/>
                    <a:pt x="208" y="0"/>
                    <a:pt x="196" y="1"/>
                  </a:cubicBezTo>
                  <a:cubicBezTo>
                    <a:pt x="184" y="2"/>
                    <a:pt x="167" y="4"/>
                    <a:pt x="156" y="5"/>
                  </a:cubicBezTo>
                  <a:cubicBezTo>
                    <a:pt x="145" y="6"/>
                    <a:pt x="140" y="7"/>
                    <a:pt x="132" y="9"/>
                  </a:cubicBezTo>
                  <a:cubicBezTo>
                    <a:pt x="124" y="11"/>
                    <a:pt x="116" y="15"/>
                    <a:pt x="108" y="17"/>
                  </a:cubicBezTo>
                  <a:cubicBezTo>
                    <a:pt x="100" y="19"/>
                    <a:pt x="93" y="19"/>
                    <a:pt x="84" y="21"/>
                  </a:cubicBezTo>
                  <a:cubicBezTo>
                    <a:pt x="75" y="23"/>
                    <a:pt x="62" y="24"/>
                    <a:pt x="52" y="29"/>
                  </a:cubicBezTo>
                  <a:cubicBezTo>
                    <a:pt x="42" y="34"/>
                    <a:pt x="33" y="44"/>
                    <a:pt x="24" y="49"/>
                  </a:cubicBezTo>
                  <a:cubicBezTo>
                    <a:pt x="15" y="54"/>
                    <a:pt x="7" y="55"/>
                    <a:pt x="0" y="57"/>
                  </a:cubicBezTo>
                </a:path>
              </a:pathLst>
            </a:custGeom>
            <a:solidFill>
              <a:srgbClr val="000000"/>
            </a:solidFill>
            <a:ln w="762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1241" name="Freeform 51"/>
            <p:cNvSpPr>
              <a:spLocks/>
            </p:cNvSpPr>
            <p:nvPr/>
          </p:nvSpPr>
          <p:spPr bwMode="auto">
            <a:xfrm>
              <a:off x="4666" y="2296"/>
              <a:ext cx="249" cy="179"/>
            </a:xfrm>
            <a:custGeom>
              <a:avLst/>
              <a:gdLst>
                <a:gd name="T0" fmla="*/ 23 w 249"/>
                <a:gd name="T1" fmla="*/ 0 h 179"/>
                <a:gd name="T2" fmla="*/ 0 w 249"/>
                <a:gd name="T3" fmla="*/ 83 h 179"/>
                <a:gd name="T4" fmla="*/ 23 w 249"/>
                <a:gd name="T5" fmla="*/ 146 h 179"/>
                <a:gd name="T6" fmla="*/ 64 w 249"/>
                <a:gd name="T7" fmla="*/ 170 h 179"/>
                <a:gd name="T8" fmla="*/ 129 w 249"/>
                <a:gd name="T9" fmla="*/ 146 h 179"/>
                <a:gd name="T10" fmla="*/ 169 w 249"/>
                <a:gd name="T11" fmla="*/ 114 h 179"/>
                <a:gd name="T12" fmla="*/ 218 w 249"/>
                <a:gd name="T13" fmla="*/ 106 h 179"/>
                <a:gd name="T14" fmla="*/ 242 w 249"/>
                <a:gd name="T15" fmla="*/ 146 h 179"/>
                <a:gd name="T16" fmla="*/ 177 w 249"/>
                <a:gd name="T17" fmla="*/ 179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"/>
                <a:gd name="T28" fmla="*/ 0 h 179"/>
                <a:gd name="T29" fmla="*/ 249 w 249"/>
                <a:gd name="T30" fmla="*/ 179 h 1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" h="179">
                  <a:moveTo>
                    <a:pt x="23" y="0"/>
                  </a:moveTo>
                  <a:cubicBezTo>
                    <a:pt x="19" y="14"/>
                    <a:pt x="0" y="59"/>
                    <a:pt x="0" y="83"/>
                  </a:cubicBezTo>
                  <a:cubicBezTo>
                    <a:pt x="0" y="107"/>
                    <a:pt x="12" y="132"/>
                    <a:pt x="23" y="146"/>
                  </a:cubicBezTo>
                  <a:cubicBezTo>
                    <a:pt x="34" y="160"/>
                    <a:pt x="46" y="170"/>
                    <a:pt x="64" y="170"/>
                  </a:cubicBezTo>
                  <a:cubicBezTo>
                    <a:pt x="82" y="170"/>
                    <a:pt x="112" y="155"/>
                    <a:pt x="129" y="146"/>
                  </a:cubicBezTo>
                  <a:cubicBezTo>
                    <a:pt x="146" y="137"/>
                    <a:pt x="154" y="121"/>
                    <a:pt x="169" y="114"/>
                  </a:cubicBezTo>
                  <a:cubicBezTo>
                    <a:pt x="184" y="107"/>
                    <a:pt x="206" y="101"/>
                    <a:pt x="218" y="106"/>
                  </a:cubicBezTo>
                  <a:cubicBezTo>
                    <a:pt x="230" y="111"/>
                    <a:pt x="249" y="134"/>
                    <a:pt x="242" y="146"/>
                  </a:cubicBezTo>
                  <a:cubicBezTo>
                    <a:pt x="235" y="158"/>
                    <a:pt x="206" y="168"/>
                    <a:pt x="177" y="179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42" name="Freeform 52"/>
            <p:cNvSpPr>
              <a:spLocks/>
            </p:cNvSpPr>
            <p:nvPr/>
          </p:nvSpPr>
          <p:spPr bwMode="auto">
            <a:xfrm>
              <a:off x="4491" y="1160"/>
              <a:ext cx="558" cy="2008"/>
            </a:xfrm>
            <a:custGeom>
              <a:avLst/>
              <a:gdLst>
                <a:gd name="T0" fmla="*/ 67 w 558"/>
                <a:gd name="T1" fmla="*/ 0 h 2008"/>
                <a:gd name="T2" fmla="*/ 215 w 558"/>
                <a:gd name="T3" fmla="*/ 246 h 2008"/>
                <a:gd name="T4" fmla="*/ 267 w 558"/>
                <a:gd name="T5" fmla="*/ 343 h 2008"/>
                <a:gd name="T6" fmla="*/ 309 w 558"/>
                <a:gd name="T7" fmla="*/ 476 h 2008"/>
                <a:gd name="T8" fmla="*/ 351 w 558"/>
                <a:gd name="T9" fmla="*/ 576 h 2008"/>
                <a:gd name="T10" fmla="*/ 317 w 558"/>
                <a:gd name="T11" fmla="*/ 752 h 2008"/>
                <a:gd name="T12" fmla="*/ 426 w 558"/>
                <a:gd name="T13" fmla="*/ 985 h 2008"/>
                <a:gd name="T14" fmla="*/ 551 w 558"/>
                <a:gd name="T15" fmla="*/ 1152 h 2008"/>
                <a:gd name="T16" fmla="*/ 468 w 558"/>
                <a:gd name="T17" fmla="*/ 1278 h 2008"/>
                <a:gd name="T18" fmla="*/ 401 w 558"/>
                <a:gd name="T19" fmla="*/ 1303 h 2008"/>
                <a:gd name="T20" fmla="*/ 359 w 558"/>
                <a:gd name="T21" fmla="*/ 1328 h 2008"/>
                <a:gd name="T22" fmla="*/ 351 w 558"/>
                <a:gd name="T23" fmla="*/ 1386 h 2008"/>
                <a:gd name="T24" fmla="*/ 392 w 558"/>
                <a:gd name="T25" fmla="*/ 1428 h 2008"/>
                <a:gd name="T26" fmla="*/ 342 w 558"/>
                <a:gd name="T27" fmla="*/ 1486 h 2008"/>
                <a:gd name="T28" fmla="*/ 367 w 558"/>
                <a:gd name="T29" fmla="*/ 1553 h 2008"/>
                <a:gd name="T30" fmla="*/ 317 w 558"/>
                <a:gd name="T31" fmla="*/ 1628 h 2008"/>
                <a:gd name="T32" fmla="*/ 259 w 558"/>
                <a:gd name="T33" fmla="*/ 1628 h 2008"/>
                <a:gd name="T34" fmla="*/ 317 w 558"/>
                <a:gd name="T35" fmla="*/ 1720 h 2008"/>
                <a:gd name="T36" fmla="*/ 334 w 558"/>
                <a:gd name="T37" fmla="*/ 1778 h 2008"/>
                <a:gd name="T38" fmla="*/ 292 w 558"/>
                <a:gd name="T39" fmla="*/ 1879 h 2008"/>
                <a:gd name="T40" fmla="*/ 159 w 558"/>
                <a:gd name="T41" fmla="*/ 1987 h 2008"/>
                <a:gd name="T42" fmla="*/ 75 w 558"/>
                <a:gd name="T43" fmla="*/ 2004 h 2008"/>
                <a:gd name="T44" fmla="*/ 0 w 558"/>
                <a:gd name="T45" fmla="*/ 2004 h 200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58"/>
                <a:gd name="T70" fmla="*/ 0 h 2008"/>
                <a:gd name="T71" fmla="*/ 558 w 558"/>
                <a:gd name="T72" fmla="*/ 2008 h 200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58" h="2008">
                  <a:moveTo>
                    <a:pt x="67" y="0"/>
                  </a:moveTo>
                  <a:cubicBezTo>
                    <a:pt x="92" y="41"/>
                    <a:pt x="182" y="189"/>
                    <a:pt x="215" y="246"/>
                  </a:cubicBezTo>
                  <a:cubicBezTo>
                    <a:pt x="248" y="303"/>
                    <a:pt x="251" y="305"/>
                    <a:pt x="267" y="343"/>
                  </a:cubicBezTo>
                  <a:cubicBezTo>
                    <a:pt x="283" y="381"/>
                    <a:pt x="295" y="437"/>
                    <a:pt x="309" y="476"/>
                  </a:cubicBezTo>
                  <a:cubicBezTo>
                    <a:pt x="323" y="515"/>
                    <a:pt x="350" y="530"/>
                    <a:pt x="351" y="576"/>
                  </a:cubicBezTo>
                  <a:cubicBezTo>
                    <a:pt x="352" y="622"/>
                    <a:pt x="305" y="684"/>
                    <a:pt x="317" y="752"/>
                  </a:cubicBezTo>
                  <a:cubicBezTo>
                    <a:pt x="329" y="820"/>
                    <a:pt x="387" y="918"/>
                    <a:pt x="426" y="985"/>
                  </a:cubicBezTo>
                  <a:cubicBezTo>
                    <a:pt x="465" y="1052"/>
                    <a:pt x="544" y="1103"/>
                    <a:pt x="551" y="1152"/>
                  </a:cubicBezTo>
                  <a:cubicBezTo>
                    <a:pt x="558" y="1201"/>
                    <a:pt x="493" y="1253"/>
                    <a:pt x="468" y="1278"/>
                  </a:cubicBezTo>
                  <a:cubicBezTo>
                    <a:pt x="443" y="1303"/>
                    <a:pt x="419" y="1295"/>
                    <a:pt x="401" y="1303"/>
                  </a:cubicBezTo>
                  <a:cubicBezTo>
                    <a:pt x="383" y="1311"/>
                    <a:pt x="367" y="1314"/>
                    <a:pt x="359" y="1328"/>
                  </a:cubicBezTo>
                  <a:cubicBezTo>
                    <a:pt x="351" y="1342"/>
                    <a:pt x="346" y="1369"/>
                    <a:pt x="351" y="1386"/>
                  </a:cubicBezTo>
                  <a:cubicBezTo>
                    <a:pt x="356" y="1403"/>
                    <a:pt x="393" y="1411"/>
                    <a:pt x="392" y="1428"/>
                  </a:cubicBezTo>
                  <a:cubicBezTo>
                    <a:pt x="391" y="1445"/>
                    <a:pt x="346" y="1465"/>
                    <a:pt x="342" y="1486"/>
                  </a:cubicBezTo>
                  <a:cubicBezTo>
                    <a:pt x="338" y="1507"/>
                    <a:pt x="371" y="1529"/>
                    <a:pt x="367" y="1553"/>
                  </a:cubicBezTo>
                  <a:cubicBezTo>
                    <a:pt x="363" y="1577"/>
                    <a:pt x="335" y="1616"/>
                    <a:pt x="317" y="1628"/>
                  </a:cubicBezTo>
                  <a:cubicBezTo>
                    <a:pt x="299" y="1640"/>
                    <a:pt x="259" y="1613"/>
                    <a:pt x="259" y="1628"/>
                  </a:cubicBezTo>
                  <a:cubicBezTo>
                    <a:pt x="259" y="1643"/>
                    <a:pt x="305" y="1695"/>
                    <a:pt x="317" y="1720"/>
                  </a:cubicBezTo>
                  <a:cubicBezTo>
                    <a:pt x="329" y="1745"/>
                    <a:pt x="338" y="1752"/>
                    <a:pt x="334" y="1778"/>
                  </a:cubicBezTo>
                  <a:cubicBezTo>
                    <a:pt x="330" y="1804"/>
                    <a:pt x="321" y="1844"/>
                    <a:pt x="292" y="1879"/>
                  </a:cubicBezTo>
                  <a:cubicBezTo>
                    <a:pt x="263" y="1914"/>
                    <a:pt x="195" y="1966"/>
                    <a:pt x="159" y="1987"/>
                  </a:cubicBezTo>
                  <a:cubicBezTo>
                    <a:pt x="123" y="2008"/>
                    <a:pt x="101" y="2001"/>
                    <a:pt x="75" y="2004"/>
                  </a:cubicBezTo>
                  <a:cubicBezTo>
                    <a:pt x="49" y="2007"/>
                    <a:pt x="24" y="2005"/>
                    <a:pt x="0" y="2004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43" name="Freeform 53"/>
            <p:cNvSpPr>
              <a:spLocks/>
            </p:cNvSpPr>
            <p:nvPr/>
          </p:nvSpPr>
          <p:spPr bwMode="auto">
            <a:xfrm>
              <a:off x="3789" y="1063"/>
              <a:ext cx="777" cy="824"/>
            </a:xfrm>
            <a:custGeom>
              <a:avLst/>
              <a:gdLst>
                <a:gd name="T0" fmla="*/ 777 w 777"/>
                <a:gd name="T1" fmla="*/ 97 h 824"/>
                <a:gd name="T2" fmla="*/ 569 w 777"/>
                <a:gd name="T3" fmla="*/ 14 h 824"/>
                <a:gd name="T4" fmla="*/ 410 w 777"/>
                <a:gd name="T5" fmla="*/ 14 h 824"/>
                <a:gd name="T6" fmla="*/ 285 w 777"/>
                <a:gd name="T7" fmla="*/ 14 h 824"/>
                <a:gd name="T8" fmla="*/ 218 w 777"/>
                <a:gd name="T9" fmla="*/ 47 h 824"/>
                <a:gd name="T10" fmla="*/ 151 w 777"/>
                <a:gd name="T11" fmla="*/ 106 h 824"/>
                <a:gd name="T12" fmla="*/ 118 w 777"/>
                <a:gd name="T13" fmla="*/ 231 h 824"/>
                <a:gd name="T14" fmla="*/ 134 w 777"/>
                <a:gd name="T15" fmla="*/ 306 h 824"/>
                <a:gd name="T16" fmla="*/ 109 w 777"/>
                <a:gd name="T17" fmla="*/ 390 h 824"/>
                <a:gd name="T18" fmla="*/ 43 w 777"/>
                <a:gd name="T19" fmla="*/ 423 h 824"/>
                <a:gd name="T20" fmla="*/ 9 w 777"/>
                <a:gd name="T21" fmla="*/ 506 h 824"/>
                <a:gd name="T22" fmla="*/ 1 w 777"/>
                <a:gd name="T23" fmla="*/ 590 h 824"/>
                <a:gd name="T24" fmla="*/ 1 w 777"/>
                <a:gd name="T25" fmla="*/ 715 h 824"/>
                <a:gd name="T26" fmla="*/ 1 w 777"/>
                <a:gd name="T27" fmla="*/ 824 h 8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77"/>
                <a:gd name="T43" fmla="*/ 0 h 824"/>
                <a:gd name="T44" fmla="*/ 777 w 777"/>
                <a:gd name="T45" fmla="*/ 824 h 8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77" h="824">
                  <a:moveTo>
                    <a:pt x="777" y="97"/>
                  </a:moveTo>
                  <a:cubicBezTo>
                    <a:pt x="744" y="83"/>
                    <a:pt x="630" y="28"/>
                    <a:pt x="569" y="14"/>
                  </a:cubicBezTo>
                  <a:cubicBezTo>
                    <a:pt x="508" y="0"/>
                    <a:pt x="457" y="14"/>
                    <a:pt x="410" y="14"/>
                  </a:cubicBezTo>
                  <a:cubicBezTo>
                    <a:pt x="363" y="14"/>
                    <a:pt x="317" y="9"/>
                    <a:pt x="285" y="14"/>
                  </a:cubicBezTo>
                  <a:cubicBezTo>
                    <a:pt x="253" y="19"/>
                    <a:pt x="240" y="32"/>
                    <a:pt x="218" y="47"/>
                  </a:cubicBezTo>
                  <a:cubicBezTo>
                    <a:pt x="196" y="62"/>
                    <a:pt x="168" y="75"/>
                    <a:pt x="151" y="106"/>
                  </a:cubicBezTo>
                  <a:cubicBezTo>
                    <a:pt x="134" y="137"/>
                    <a:pt x="121" y="198"/>
                    <a:pt x="118" y="231"/>
                  </a:cubicBezTo>
                  <a:cubicBezTo>
                    <a:pt x="115" y="264"/>
                    <a:pt x="135" y="280"/>
                    <a:pt x="134" y="306"/>
                  </a:cubicBezTo>
                  <a:cubicBezTo>
                    <a:pt x="133" y="332"/>
                    <a:pt x="124" y="371"/>
                    <a:pt x="109" y="390"/>
                  </a:cubicBezTo>
                  <a:cubicBezTo>
                    <a:pt x="94" y="409"/>
                    <a:pt x="60" y="404"/>
                    <a:pt x="43" y="423"/>
                  </a:cubicBezTo>
                  <a:cubicBezTo>
                    <a:pt x="26" y="442"/>
                    <a:pt x="16" y="478"/>
                    <a:pt x="9" y="506"/>
                  </a:cubicBezTo>
                  <a:cubicBezTo>
                    <a:pt x="2" y="534"/>
                    <a:pt x="2" y="555"/>
                    <a:pt x="1" y="590"/>
                  </a:cubicBezTo>
                  <a:cubicBezTo>
                    <a:pt x="0" y="625"/>
                    <a:pt x="1" y="676"/>
                    <a:pt x="1" y="715"/>
                  </a:cubicBezTo>
                  <a:cubicBezTo>
                    <a:pt x="1" y="754"/>
                    <a:pt x="1" y="801"/>
                    <a:pt x="1" y="824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44" name="Freeform 54"/>
            <p:cNvSpPr>
              <a:spLocks/>
            </p:cNvSpPr>
            <p:nvPr/>
          </p:nvSpPr>
          <p:spPr bwMode="auto">
            <a:xfrm>
              <a:off x="3285" y="1826"/>
              <a:ext cx="1357" cy="1344"/>
            </a:xfrm>
            <a:custGeom>
              <a:avLst/>
              <a:gdLst>
                <a:gd name="T0" fmla="*/ 532 w 1357"/>
                <a:gd name="T1" fmla="*/ 58 h 1344"/>
                <a:gd name="T2" fmla="*/ 455 w 1357"/>
                <a:gd name="T3" fmla="*/ 102 h 1344"/>
                <a:gd name="T4" fmla="*/ 346 w 1357"/>
                <a:gd name="T5" fmla="*/ 86 h 1344"/>
                <a:gd name="T6" fmla="*/ 256 w 1357"/>
                <a:gd name="T7" fmla="*/ 11 h 1344"/>
                <a:gd name="T8" fmla="*/ 154 w 1357"/>
                <a:gd name="T9" fmla="*/ 19 h 1344"/>
                <a:gd name="T10" fmla="*/ 22 w 1357"/>
                <a:gd name="T11" fmla="*/ 127 h 1344"/>
                <a:gd name="T12" fmla="*/ 19 w 1357"/>
                <a:gd name="T13" fmla="*/ 326 h 1344"/>
                <a:gd name="T14" fmla="*/ 114 w 1357"/>
                <a:gd name="T15" fmla="*/ 470 h 1344"/>
                <a:gd name="T16" fmla="*/ 197 w 1357"/>
                <a:gd name="T17" fmla="*/ 578 h 1344"/>
                <a:gd name="T18" fmla="*/ 306 w 1357"/>
                <a:gd name="T19" fmla="*/ 628 h 1344"/>
                <a:gd name="T20" fmla="*/ 388 w 1357"/>
                <a:gd name="T21" fmla="*/ 645 h 1344"/>
                <a:gd name="T22" fmla="*/ 472 w 1357"/>
                <a:gd name="T23" fmla="*/ 762 h 1344"/>
                <a:gd name="T24" fmla="*/ 530 w 1357"/>
                <a:gd name="T25" fmla="*/ 870 h 1344"/>
                <a:gd name="T26" fmla="*/ 672 w 1357"/>
                <a:gd name="T27" fmla="*/ 1054 h 1344"/>
                <a:gd name="T28" fmla="*/ 815 w 1357"/>
                <a:gd name="T29" fmla="*/ 1161 h 1344"/>
                <a:gd name="T30" fmla="*/ 922 w 1357"/>
                <a:gd name="T31" fmla="*/ 1246 h 1344"/>
                <a:gd name="T32" fmla="*/ 1049 w 1357"/>
                <a:gd name="T33" fmla="*/ 1313 h 1344"/>
                <a:gd name="T34" fmla="*/ 1157 w 1357"/>
                <a:gd name="T35" fmla="*/ 1338 h 1344"/>
                <a:gd name="T36" fmla="*/ 1266 w 1357"/>
                <a:gd name="T37" fmla="*/ 1338 h 1344"/>
                <a:gd name="T38" fmla="*/ 1357 w 1357"/>
                <a:gd name="T39" fmla="*/ 1304 h 13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57"/>
                <a:gd name="T61" fmla="*/ 0 h 1344"/>
                <a:gd name="T62" fmla="*/ 1357 w 1357"/>
                <a:gd name="T63" fmla="*/ 1344 h 13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57" h="1344">
                  <a:moveTo>
                    <a:pt x="532" y="58"/>
                  </a:moveTo>
                  <a:cubicBezTo>
                    <a:pt x="519" y="67"/>
                    <a:pt x="486" y="97"/>
                    <a:pt x="455" y="102"/>
                  </a:cubicBezTo>
                  <a:cubicBezTo>
                    <a:pt x="424" y="107"/>
                    <a:pt x="379" y="101"/>
                    <a:pt x="346" y="86"/>
                  </a:cubicBezTo>
                  <a:cubicBezTo>
                    <a:pt x="313" y="71"/>
                    <a:pt x="288" y="22"/>
                    <a:pt x="256" y="11"/>
                  </a:cubicBezTo>
                  <a:cubicBezTo>
                    <a:pt x="224" y="0"/>
                    <a:pt x="193" y="0"/>
                    <a:pt x="154" y="19"/>
                  </a:cubicBezTo>
                  <a:cubicBezTo>
                    <a:pt x="115" y="38"/>
                    <a:pt x="44" y="76"/>
                    <a:pt x="22" y="127"/>
                  </a:cubicBezTo>
                  <a:cubicBezTo>
                    <a:pt x="0" y="178"/>
                    <a:pt x="4" y="269"/>
                    <a:pt x="19" y="326"/>
                  </a:cubicBezTo>
                  <a:cubicBezTo>
                    <a:pt x="34" y="383"/>
                    <a:pt x="84" y="428"/>
                    <a:pt x="114" y="470"/>
                  </a:cubicBezTo>
                  <a:cubicBezTo>
                    <a:pt x="144" y="512"/>
                    <a:pt x="165" y="552"/>
                    <a:pt x="197" y="578"/>
                  </a:cubicBezTo>
                  <a:cubicBezTo>
                    <a:pt x="229" y="604"/>
                    <a:pt x="274" y="617"/>
                    <a:pt x="306" y="628"/>
                  </a:cubicBezTo>
                  <a:cubicBezTo>
                    <a:pt x="338" y="639"/>
                    <a:pt x="360" y="623"/>
                    <a:pt x="388" y="645"/>
                  </a:cubicBezTo>
                  <a:cubicBezTo>
                    <a:pt x="416" y="667"/>
                    <a:pt x="448" y="725"/>
                    <a:pt x="472" y="762"/>
                  </a:cubicBezTo>
                  <a:cubicBezTo>
                    <a:pt x="496" y="799"/>
                    <a:pt x="497" y="821"/>
                    <a:pt x="530" y="870"/>
                  </a:cubicBezTo>
                  <a:cubicBezTo>
                    <a:pt x="563" y="919"/>
                    <a:pt x="625" y="1006"/>
                    <a:pt x="672" y="1054"/>
                  </a:cubicBezTo>
                  <a:cubicBezTo>
                    <a:pt x="719" y="1102"/>
                    <a:pt x="773" y="1129"/>
                    <a:pt x="815" y="1161"/>
                  </a:cubicBezTo>
                  <a:cubicBezTo>
                    <a:pt x="857" y="1193"/>
                    <a:pt x="883" y="1221"/>
                    <a:pt x="922" y="1246"/>
                  </a:cubicBezTo>
                  <a:cubicBezTo>
                    <a:pt x="961" y="1271"/>
                    <a:pt x="1010" y="1298"/>
                    <a:pt x="1049" y="1313"/>
                  </a:cubicBezTo>
                  <a:cubicBezTo>
                    <a:pt x="1088" y="1328"/>
                    <a:pt x="1121" y="1334"/>
                    <a:pt x="1157" y="1338"/>
                  </a:cubicBezTo>
                  <a:cubicBezTo>
                    <a:pt x="1193" y="1342"/>
                    <a:pt x="1233" y="1344"/>
                    <a:pt x="1266" y="1338"/>
                  </a:cubicBezTo>
                  <a:cubicBezTo>
                    <a:pt x="1299" y="1332"/>
                    <a:pt x="1328" y="1318"/>
                    <a:pt x="1357" y="1304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51207" name="Text Box 55"/>
          <p:cNvSpPr txBox="1">
            <a:spLocks noChangeArrowheads="1"/>
          </p:cNvSpPr>
          <p:nvPr/>
        </p:nvSpPr>
        <p:spPr bwMode="auto">
          <a:xfrm>
            <a:off x="2438400" y="5516563"/>
            <a:ext cx="838200" cy="2746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200" b="1">
                <a:solidFill>
                  <a:schemeClr val="bg1"/>
                </a:solidFill>
                <a:latin typeface="Century Gothic" pitchFamily="34" charset="0"/>
              </a:rPr>
              <a:t>YÜKSEK</a:t>
            </a:r>
          </a:p>
        </p:txBody>
      </p:sp>
      <p:sp>
        <p:nvSpPr>
          <p:cNvPr id="51208" name="Text Box 56"/>
          <p:cNvSpPr txBox="1">
            <a:spLocks noChangeArrowheads="1"/>
          </p:cNvSpPr>
          <p:nvPr/>
        </p:nvSpPr>
        <p:spPr bwMode="auto">
          <a:xfrm>
            <a:off x="4038600" y="5516563"/>
            <a:ext cx="1143000" cy="2746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200" b="1">
                <a:solidFill>
                  <a:schemeClr val="bg1"/>
                </a:solidFill>
                <a:latin typeface="Century Gothic" pitchFamily="34" charset="0"/>
              </a:rPr>
              <a:t>ORTA</a:t>
            </a:r>
          </a:p>
        </p:txBody>
      </p:sp>
      <p:sp>
        <p:nvSpPr>
          <p:cNvPr id="51209" name="Text Box 57"/>
          <p:cNvSpPr txBox="1">
            <a:spLocks noChangeArrowheads="1"/>
          </p:cNvSpPr>
          <p:nvPr/>
        </p:nvSpPr>
        <p:spPr bwMode="auto">
          <a:xfrm>
            <a:off x="5943600" y="5516563"/>
            <a:ext cx="914400" cy="2746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200" b="1">
                <a:solidFill>
                  <a:schemeClr val="bg1"/>
                </a:solidFill>
                <a:latin typeface="Century Gothic" pitchFamily="34" charset="0"/>
              </a:rPr>
              <a:t>DÜŞÜK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02" name="Group 2"/>
          <p:cNvGraphicFramePr>
            <a:graphicFrameLocks noGrp="1"/>
          </p:cNvGraphicFramePr>
          <p:nvPr/>
        </p:nvGraphicFramePr>
        <p:xfrm>
          <a:off x="381000" y="762000"/>
          <a:ext cx="8610600" cy="4970463"/>
        </p:xfrm>
        <a:graphic>
          <a:graphicData uri="http://schemas.openxmlformats.org/drawingml/2006/table">
            <a:tbl>
              <a:tblPr/>
              <a:tblGrid>
                <a:gridCol w="3962400"/>
                <a:gridCol w="2362200"/>
                <a:gridCol w="2286000"/>
              </a:tblGrid>
              <a:tr h="15649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NONMELANOM DERİ TÜMÖRLERİNİN NÜKSÜNDE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RİSK FAKTÖRLERİ</a:t>
                      </a:r>
                    </a:p>
                  </a:txBody>
                  <a:tcPr marT="45712" marB="45712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6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Tümör lokalizasyon</a:t>
                      </a:r>
                      <a:endParaRPr kumimoji="0" lang="tr-T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DÜŞÜK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RİSK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YÜKSEK R</a:t>
                      </a: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İ</a:t>
                      </a: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833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20mm</a:t>
                      </a:r>
                      <a:endParaRPr kumimoji="0" 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≥</a:t>
                      </a: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20mm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838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10mm</a:t>
                      </a:r>
                      <a:endParaRPr kumimoji="0" 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≥</a:t>
                      </a: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10mm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838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6mm</a:t>
                      </a:r>
                      <a:endParaRPr kumimoji="0" 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≥</a:t>
                      </a: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6mm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pSp>
        <p:nvGrpSpPr>
          <p:cNvPr id="52250" name="Group 26"/>
          <p:cNvGrpSpPr>
            <a:grpSpLocks/>
          </p:cNvGrpSpPr>
          <p:nvPr/>
        </p:nvGrpSpPr>
        <p:grpSpPr bwMode="auto">
          <a:xfrm>
            <a:off x="387350" y="3228975"/>
            <a:ext cx="1308100" cy="819150"/>
            <a:chOff x="480" y="576"/>
            <a:chExt cx="4752" cy="2976"/>
          </a:xfrm>
        </p:grpSpPr>
        <p:sp>
          <p:nvSpPr>
            <p:cNvPr id="52355" name="Rectangle 27"/>
            <p:cNvSpPr>
              <a:spLocks noChangeArrowheads="1"/>
            </p:cNvSpPr>
            <p:nvPr/>
          </p:nvSpPr>
          <p:spPr bwMode="auto">
            <a:xfrm>
              <a:off x="480" y="576"/>
              <a:ext cx="4752" cy="29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tr-TR" sz="1800">
                <a:latin typeface="Century Gothic" pitchFamily="34" charset="0"/>
              </a:endParaRPr>
            </a:p>
          </p:txBody>
        </p:sp>
        <p:grpSp>
          <p:nvGrpSpPr>
            <p:cNvPr id="52356" name="Group 28"/>
            <p:cNvGrpSpPr>
              <a:grpSpLocks/>
            </p:cNvGrpSpPr>
            <p:nvPr/>
          </p:nvGrpSpPr>
          <p:grpSpPr bwMode="auto">
            <a:xfrm>
              <a:off x="625" y="724"/>
              <a:ext cx="4435" cy="2715"/>
              <a:chOff x="625" y="724"/>
              <a:chExt cx="4435" cy="2715"/>
            </a:xfrm>
          </p:grpSpPr>
          <p:sp>
            <p:nvSpPr>
              <p:cNvPr id="52357" name="Freeform 29"/>
              <p:cNvSpPr>
                <a:spLocks/>
              </p:cNvSpPr>
              <p:nvPr/>
            </p:nvSpPr>
            <p:spPr bwMode="auto">
              <a:xfrm>
                <a:off x="788" y="836"/>
                <a:ext cx="1481" cy="1325"/>
              </a:xfrm>
              <a:custGeom>
                <a:avLst/>
                <a:gdLst>
                  <a:gd name="T0" fmla="*/ 60 w 1481"/>
                  <a:gd name="T1" fmla="*/ 1188 h 1325"/>
                  <a:gd name="T2" fmla="*/ 32 w 1481"/>
                  <a:gd name="T3" fmla="*/ 1044 h 1325"/>
                  <a:gd name="T4" fmla="*/ 28 w 1481"/>
                  <a:gd name="T5" fmla="*/ 860 h 1325"/>
                  <a:gd name="T6" fmla="*/ 4 w 1481"/>
                  <a:gd name="T7" fmla="*/ 748 h 1325"/>
                  <a:gd name="T8" fmla="*/ 4 w 1481"/>
                  <a:gd name="T9" fmla="*/ 600 h 1325"/>
                  <a:gd name="T10" fmla="*/ 24 w 1481"/>
                  <a:gd name="T11" fmla="*/ 508 h 1325"/>
                  <a:gd name="T12" fmla="*/ 28 w 1481"/>
                  <a:gd name="T13" fmla="*/ 440 h 1325"/>
                  <a:gd name="T14" fmla="*/ 96 w 1481"/>
                  <a:gd name="T15" fmla="*/ 308 h 1325"/>
                  <a:gd name="T16" fmla="*/ 208 w 1481"/>
                  <a:gd name="T17" fmla="*/ 184 h 1325"/>
                  <a:gd name="T18" fmla="*/ 332 w 1481"/>
                  <a:gd name="T19" fmla="*/ 96 h 1325"/>
                  <a:gd name="T20" fmla="*/ 448 w 1481"/>
                  <a:gd name="T21" fmla="*/ 36 h 1325"/>
                  <a:gd name="T22" fmla="*/ 564 w 1481"/>
                  <a:gd name="T23" fmla="*/ 12 h 1325"/>
                  <a:gd name="T24" fmla="*/ 704 w 1481"/>
                  <a:gd name="T25" fmla="*/ 0 h 1325"/>
                  <a:gd name="T26" fmla="*/ 864 w 1481"/>
                  <a:gd name="T27" fmla="*/ 12 h 1325"/>
                  <a:gd name="T28" fmla="*/ 1012 w 1481"/>
                  <a:gd name="T29" fmla="*/ 40 h 1325"/>
                  <a:gd name="T30" fmla="*/ 1172 w 1481"/>
                  <a:gd name="T31" fmla="*/ 104 h 1325"/>
                  <a:gd name="T32" fmla="*/ 1344 w 1481"/>
                  <a:gd name="T33" fmla="*/ 240 h 1325"/>
                  <a:gd name="T34" fmla="*/ 1432 w 1481"/>
                  <a:gd name="T35" fmla="*/ 396 h 1325"/>
                  <a:gd name="T36" fmla="*/ 1476 w 1481"/>
                  <a:gd name="T37" fmla="*/ 588 h 1325"/>
                  <a:gd name="T38" fmla="*/ 1464 w 1481"/>
                  <a:gd name="T39" fmla="*/ 804 h 1325"/>
                  <a:gd name="T40" fmla="*/ 1444 w 1481"/>
                  <a:gd name="T41" fmla="*/ 860 h 1325"/>
                  <a:gd name="T42" fmla="*/ 1444 w 1481"/>
                  <a:gd name="T43" fmla="*/ 972 h 1325"/>
                  <a:gd name="T44" fmla="*/ 1440 w 1481"/>
                  <a:gd name="T45" fmla="*/ 1076 h 1325"/>
                  <a:gd name="T46" fmla="*/ 1400 w 1481"/>
                  <a:gd name="T47" fmla="*/ 1168 h 1325"/>
                  <a:gd name="T48" fmla="*/ 1372 w 1481"/>
                  <a:gd name="T49" fmla="*/ 1064 h 1325"/>
                  <a:gd name="T50" fmla="*/ 1264 w 1481"/>
                  <a:gd name="T51" fmla="*/ 912 h 1325"/>
                  <a:gd name="T52" fmla="*/ 1068 w 1481"/>
                  <a:gd name="T53" fmla="*/ 972 h 1325"/>
                  <a:gd name="T54" fmla="*/ 884 w 1481"/>
                  <a:gd name="T55" fmla="*/ 924 h 1325"/>
                  <a:gd name="T56" fmla="*/ 756 w 1481"/>
                  <a:gd name="T57" fmla="*/ 1088 h 1325"/>
                  <a:gd name="T58" fmla="*/ 520 w 1481"/>
                  <a:gd name="T59" fmla="*/ 1020 h 1325"/>
                  <a:gd name="T60" fmla="*/ 368 w 1481"/>
                  <a:gd name="T61" fmla="*/ 1204 h 1325"/>
                  <a:gd name="T62" fmla="*/ 240 w 1481"/>
                  <a:gd name="T63" fmla="*/ 1172 h 1325"/>
                  <a:gd name="T64" fmla="*/ 128 w 1481"/>
                  <a:gd name="T65" fmla="*/ 1316 h 1325"/>
                  <a:gd name="T66" fmla="*/ 76 w 1481"/>
                  <a:gd name="T67" fmla="*/ 1224 h 1325"/>
                  <a:gd name="T68" fmla="*/ 60 w 1481"/>
                  <a:gd name="T69" fmla="*/ 1188 h 13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81"/>
                  <a:gd name="T106" fmla="*/ 0 h 1325"/>
                  <a:gd name="T107" fmla="*/ 1481 w 1481"/>
                  <a:gd name="T108" fmla="*/ 1325 h 13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81" h="1325">
                    <a:moveTo>
                      <a:pt x="60" y="1188"/>
                    </a:moveTo>
                    <a:cubicBezTo>
                      <a:pt x="53" y="1158"/>
                      <a:pt x="37" y="1099"/>
                      <a:pt x="32" y="1044"/>
                    </a:cubicBezTo>
                    <a:cubicBezTo>
                      <a:pt x="27" y="989"/>
                      <a:pt x="33" y="909"/>
                      <a:pt x="28" y="860"/>
                    </a:cubicBezTo>
                    <a:cubicBezTo>
                      <a:pt x="23" y="811"/>
                      <a:pt x="8" y="791"/>
                      <a:pt x="4" y="748"/>
                    </a:cubicBezTo>
                    <a:cubicBezTo>
                      <a:pt x="0" y="705"/>
                      <a:pt x="1" y="640"/>
                      <a:pt x="4" y="600"/>
                    </a:cubicBezTo>
                    <a:cubicBezTo>
                      <a:pt x="7" y="560"/>
                      <a:pt x="20" y="535"/>
                      <a:pt x="24" y="508"/>
                    </a:cubicBezTo>
                    <a:cubicBezTo>
                      <a:pt x="28" y="481"/>
                      <a:pt x="16" y="473"/>
                      <a:pt x="28" y="440"/>
                    </a:cubicBezTo>
                    <a:cubicBezTo>
                      <a:pt x="40" y="407"/>
                      <a:pt x="66" y="351"/>
                      <a:pt x="96" y="308"/>
                    </a:cubicBezTo>
                    <a:cubicBezTo>
                      <a:pt x="126" y="265"/>
                      <a:pt x="169" y="219"/>
                      <a:pt x="208" y="184"/>
                    </a:cubicBezTo>
                    <a:cubicBezTo>
                      <a:pt x="247" y="149"/>
                      <a:pt x="292" y="121"/>
                      <a:pt x="332" y="96"/>
                    </a:cubicBezTo>
                    <a:cubicBezTo>
                      <a:pt x="372" y="71"/>
                      <a:pt x="409" y="50"/>
                      <a:pt x="448" y="36"/>
                    </a:cubicBezTo>
                    <a:cubicBezTo>
                      <a:pt x="487" y="22"/>
                      <a:pt x="521" y="18"/>
                      <a:pt x="564" y="12"/>
                    </a:cubicBezTo>
                    <a:cubicBezTo>
                      <a:pt x="607" y="6"/>
                      <a:pt x="654" y="0"/>
                      <a:pt x="704" y="0"/>
                    </a:cubicBezTo>
                    <a:cubicBezTo>
                      <a:pt x="754" y="0"/>
                      <a:pt x="813" y="5"/>
                      <a:pt x="864" y="12"/>
                    </a:cubicBezTo>
                    <a:cubicBezTo>
                      <a:pt x="915" y="19"/>
                      <a:pt x="961" y="25"/>
                      <a:pt x="1012" y="40"/>
                    </a:cubicBezTo>
                    <a:cubicBezTo>
                      <a:pt x="1063" y="55"/>
                      <a:pt x="1117" y="71"/>
                      <a:pt x="1172" y="104"/>
                    </a:cubicBezTo>
                    <a:cubicBezTo>
                      <a:pt x="1227" y="137"/>
                      <a:pt x="1301" y="191"/>
                      <a:pt x="1344" y="240"/>
                    </a:cubicBezTo>
                    <a:cubicBezTo>
                      <a:pt x="1387" y="289"/>
                      <a:pt x="1410" y="338"/>
                      <a:pt x="1432" y="396"/>
                    </a:cubicBezTo>
                    <a:cubicBezTo>
                      <a:pt x="1454" y="454"/>
                      <a:pt x="1471" y="520"/>
                      <a:pt x="1476" y="588"/>
                    </a:cubicBezTo>
                    <a:cubicBezTo>
                      <a:pt x="1481" y="656"/>
                      <a:pt x="1469" y="759"/>
                      <a:pt x="1464" y="804"/>
                    </a:cubicBezTo>
                    <a:cubicBezTo>
                      <a:pt x="1459" y="849"/>
                      <a:pt x="1447" y="832"/>
                      <a:pt x="1444" y="860"/>
                    </a:cubicBezTo>
                    <a:cubicBezTo>
                      <a:pt x="1441" y="888"/>
                      <a:pt x="1445" y="936"/>
                      <a:pt x="1444" y="972"/>
                    </a:cubicBezTo>
                    <a:cubicBezTo>
                      <a:pt x="1443" y="1008"/>
                      <a:pt x="1447" y="1043"/>
                      <a:pt x="1440" y="1076"/>
                    </a:cubicBezTo>
                    <a:cubicBezTo>
                      <a:pt x="1433" y="1109"/>
                      <a:pt x="1411" y="1170"/>
                      <a:pt x="1400" y="1168"/>
                    </a:cubicBezTo>
                    <a:cubicBezTo>
                      <a:pt x="1389" y="1166"/>
                      <a:pt x="1395" y="1107"/>
                      <a:pt x="1372" y="1064"/>
                    </a:cubicBezTo>
                    <a:cubicBezTo>
                      <a:pt x="1349" y="1021"/>
                      <a:pt x="1315" y="927"/>
                      <a:pt x="1264" y="912"/>
                    </a:cubicBezTo>
                    <a:cubicBezTo>
                      <a:pt x="1213" y="897"/>
                      <a:pt x="1131" y="970"/>
                      <a:pt x="1068" y="972"/>
                    </a:cubicBezTo>
                    <a:cubicBezTo>
                      <a:pt x="1005" y="974"/>
                      <a:pt x="936" y="905"/>
                      <a:pt x="884" y="924"/>
                    </a:cubicBezTo>
                    <a:cubicBezTo>
                      <a:pt x="832" y="943"/>
                      <a:pt x="817" y="1072"/>
                      <a:pt x="756" y="1088"/>
                    </a:cubicBezTo>
                    <a:cubicBezTo>
                      <a:pt x="695" y="1104"/>
                      <a:pt x="585" y="1001"/>
                      <a:pt x="520" y="1020"/>
                    </a:cubicBezTo>
                    <a:cubicBezTo>
                      <a:pt x="455" y="1039"/>
                      <a:pt x="415" y="1179"/>
                      <a:pt x="368" y="1204"/>
                    </a:cubicBezTo>
                    <a:cubicBezTo>
                      <a:pt x="321" y="1229"/>
                      <a:pt x="280" y="1153"/>
                      <a:pt x="240" y="1172"/>
                    </a:cubicBezTo>
                    <a:cubicBezTo>
                      <a:pt x="200" y="1191"/>
                      <a:pt x="155" y="1307"/>
                      <a:pt x="128" y="1316"/>
                    </a:cubicBezTo>
                    <a:cubicBezTo>
                      <a:pt x="101" y="1325"/>
                      <a:pt x="88" y="1245"/>
                      <a:pt x="76" y="1224"/>
                    </a:cubicBezTo>
                    <a:cubicBezTo>
                      <a:pt x="64" y="1203"/>
                      <a:pt x="67" y="1218"/>
                      <a:pt x="60" y="11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58" name="Freeform 30"/>
              <p:cNvSpPr>
                <a:spLocks/>
              </p:cNvSpPr>
              <p:nvPr/>
            </p:nvSpPr>
            <p:spPr bwMode="auto">
              <a:xfrm>
                <a:off x="1035" y="2743"/>
                <a:ext cx="1099" cy="647"/>
              </a:xfrm>
              <a:custGeom>
                <a:avLst/>
                <a:gdLst>
                  <a:gd name="T0" fmla="*/ 581 w 1099"/>
                  <a:gd name="T1" fmla="*/ 641 h 647"/>
                  <a:gd name="T2" fmla="*/ 401 w 1099"/>
                  <a:gd name="T3" fmla="*/ 637 h 647"/>
                  <a:gd name="T4" fmla="*/ 205 w 1099"/>
                  <a:gd name="T5" fmla="*/ 581 h 647"/>
                  <a:gd name="T6" fmla="*/ 53 w 1099"/>
                  <a:gd name="T7" fmla="*/ 517 h 647"/>
                  <a:gd name="T8" fmla="*/ 9 w 1099"/>
                  <a:gd name="T9" fmla="*/ 473 h 647"/>
                  <a:gd name="T10" fmla="*/ 9 w 1099"/>
                  <a:gd name="T11" fmla="*/ 373 h 647"/>
                  <a:gd name="T12" fmla="*/ 13 w 1099"/>
                  <a:gd name="T13" fmla="*/ 221 h 647"/>
                  <a:gd name="T14" fmla="*/ 9 w 1099"/>
                  <a:gd name="T15" fmla="*/ 53 h 647"/>
                  <a:gd name="T16" fmla="*/ 65 w 1099"/>
                  <a:gd name="T17" fmla="*/ 45 h 647"/>
                  <a:gd name="T18" fmla="*/ 177 w 1099"/>
                  <a:gd name="T19" fmla="*/ 137 h 647"/>
                  <a:gd name="T20" fmla="*/ 321 w 1099"/>
                  <a:gd name="T21" fmla="*/ 33 h 647"/>
                  <a:gd name="T22" fmla="*/ 513 w 1099"/>
                  <a:gd name="T23" fmla="*/ 209 h 647"/>
                  <a:gd name="T24" fmla="*/ 641 w 1099"/>
                  <a:gd name="T25" fmla="*/ 77 h 647"/>
                  <a:gd name="T26" fmla="*/ 769 w 1099"/>
                  <a:gd name="T27" fmla="*/ 205 h 647"/>
                  <a:gd name="T28" fmla="*/ 897 w 1099"/>
                  <a:gd name="T29" fmla="*/ 25 h 647"/>
                  <a:gd name="T30" fmla="*/ 977 w 1099"/>
                  <a:gd name="T31" fmla="*/ 129 h 647"/>
                  <a:gd name="T32" fmla="*/ 1049 w 1099"/>
                  <a:gd name="T33" fmla="*/ 13 h 647"/>
                  <a:gd name="T34" fmla="*/ 1077 w 1099"/>
                  <a:gd name="T35" fmla="*/ 49 h 647"/>
                  <a:gd name="T36" fmla="*/ 1069 w 1099"/>
                  <a:gd name="T37" fmla="*/ 189 h 647"/>
                  <a:gd name="T38" fmla="*/ 1085 w 1099"/>
                  <a:gd name="T39" fmla="*/ 357 h 647"/>
                  <a:gd name="T40" fmla="*/ 1093 w 1099"/>
                  <a:gd name="T41" fmla="*/ 461 h 647"/>
                  <a:gd name="T42" fmla="*/ 1049 w 1099"/>
                  <a:gd name="T43" fmla="*/ 517 h 647"/>
                  <a:gd name="T44" fmla="*/ 937 w 1099"/>
                  <a:gd name="T45" fmla="*/ 569 h 647"/>
                  <a:gd name="T46" fmla="*/ 741 w 1099"/>
                  <a:gd name="T47" fmla="*/ 625 h 647"/>
                  <a:gd name="T48" fmla="*/ 581 w 1099"/>
                  <a:gd name="T49" fmla="*/ 641 h 6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99"/>
                  <a:gd name="T76" fmla="*/ 0 h 647"/>
                  <a:gd name="T77" fmla="*/ 1099 w 1099"/>
                  <a:gd name="T78" fmla="*/ 647 h 64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99" h="647">
                    <a:moveTo>
                      <a:pt x="581" y="641"/>
                    </a:moveTo>
                    <a:cubicBezTo>
                      <a:pt x="524" y="643"/>
                      <a:pt x="464" y="647"/>
                      <a:pt x="401" y="637"/>
                    </a:cubicBezTo>
                    <a:cubicBezTo>
                      <a:pt x="338" y="627"/>
                      <a:pt x="263" y="601"/>
                      <a:pt x="205" y="581"/>
                    </a:cubicBezTo>
                    <a:cubicBezTo>
                      <a:pt x="147" y="561"/>
                      <a:pt x="86" y="535"/>
                      <a:pt x="53" y="517"/>
                    </a:cubicBezTo>
                    <a:cubicBezTo>
                      <a:pt x="20" y="499"/>
                      <a:pt x="16" y="497"/>
                      <a:pt x="9" y="473"/>
                    </a:cubicBezTo>
                    <a:cubicBezTo>
                      <a:pt x="2" y="449"/>
                      <a:pt x="8" y="415"/>
                      <a:pt x="9" y="373"/>
                    </a:cubicBezTo>
                    <a:cubicBezTo>
                      <a:pt x="10" y="331"/>
                      <a:pt x="13" y="274"/>
                      <a:pt x="13" y="221"/>
                    </a:cubicBezTo>
                    <a:cubicBezTo>
                      <a:pt x="13" y="168"/>
                      <a:pt x="0" y="82"/>
                      <a:pt x="9" y="53"/>
                    </a:cubicBezTo>
                    <a:cubicBezTo>
                      <a:pt x="18" y="24"/>
                      <a:pt x="37" y="31"/>
                      <a:pt x="65" y="45"/>
                    </a:cubicBezTo>
                    <a:cubicBezTo>
                      <a:pt x="93" y="59"/>
                      <a:pt x="134" y="139"/>
                      <a:pt x="177" y="137"/>
                    </a:cubicBezTo>
                    <a:cubicBezTo>
                      <a:pt x="220" y="135"/>
                      <a:pt x="265" y="21"/>
                      <a:pt x="321" y="33"/>
                    </a:cubicBezTo>
                    <a:cubicBezTo>
                      <a:pt x="377" y="45"/>
                      <a:pt x="460" y="202"/>
                      <a:pt x="513" y="209"/>
                    </a:cubicBezTo>
                    <a:cubicBezTo>
                      <a:pt x="566" y="216"/>
                      <a:pt x="598" y="78"/>
                      <a:pt x="641" y="77"/>
                    </a:cubicBezTo>
                    <a:cubicBezTo>
                      <a:pt x="684" y="76"/>
                      <a:pt x="726" y="214"/>
                      <a:pt x="769" y="205"/>
                    </a:cubicBezTo>
                    <a:cubicBezTo>
                      <a:pt x="812" y="196"/>
                      <a:pt x="862" y="38"/>
                      <a:pt x="897" y="25"/>
                    </a:cubicBezTo>
                    <a:cubicBezTo>
                      <a:pt x="932" y="12"/>
                      <a:pt x="952" y="131"/>
                      <a:pt x="977" y="129"/>
                    </a:cubicBezTo>
                    <a:cubicBezTo>
                      <a:pt x="1002" y="127"/>
                      <a:pt x="1032" y="26"/>
                      <a:pt x="1049" y="13"/>
                    </a:cubicBezTo>
                    <a:cubicBezTo>
                      <a:pt x="1066" y="0"/>
                      <a:pt x="1074" y="20"/>
                      <a:pt x="1077" y="49"/>
                    </a:cubicBezTo>
                    <a:cubicBezTo>
                      <a:pt x="1080" y="78"/>
                      <a:pt x="1068" y="138"/>
                      <a:pt x="1069" y="189"/>
                    </a:cubicBezTo>
                    <a:cubicBezTo>
                      <a:pt x="1070" y="240"/>
                      <a:pt x="1081" y="312"/>
                      <a:pt x="1085" y="357"/>
                    </a:cubicBezTo>
                    <a:cubicBezTo>
                      <a:pt x="1089" y="402"/>
                      <a:pt x="1099" y="434"/>
                      <a:pt x="1093" y="461"/>
                    </a:cubicBezTo>
                    <a:cubicBezTo>
                      <a:pt x="1087" y="488"/>
                      <a:pt x="1075" y="499"/>
                      <a:pt x="1049" y="517"/>
                    </a:cubicBezTo>
                    <a:cubicBezTo>
                      <a:pt x="1023" y="535"/>
                      <a:pt x="988" y="551"/>
                      <a:pt x="937" y="569"/>
                    </a:cubicBezTo>
                    <a:cubicBezTo>
                      <a:pt x="886" y="587"/>
                      <a:pt x="800" y="613"/>
                      <a:pt x="741" y="625"/>
                    </a:cubicBezTo>
                    <a:cubicBezTo>
                      <a:pt x="682" y="637"/>
                      <a:pt x="638" y="639"/>
                      <a:pt x="581" y="641"/>
                    </a:cubicBezTo>
                    <a:close/>
                  </a:path>
                </a:pathLst>
              </a:custGeom>
              <a:solidFill>
                <a:schemeClr val="tx1"/>
              </a:solidFill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59" name="Freeform 31"/>
              <p:cNvSpPr>
                <a:spLocks/>
              </p:cNvSpPr>
              <p:nvPr/>
            </p:nvSpPr>
            <p:spPr bwMode="auto">
              <a:xfrm>
                <a:off x="937" y="1489"/>
                <a:ext cx="1217" cy="1724"/>
              </a:xfrm>
              <a:custGeom>
                <a:avLst/>
                <a:gdLst>
                  <a:gd name="T0" fmla="*/ 987 w 1217"/>
                  <a:gd name="T1" fmla="*/ 87 h 1724"/>
                  <a:gd name="T2" fmla="*/ 931 w 1217"/>
                  <a:gd name="T3" fmla="*/ 71 h 1724"/>
                  <a:gd name="T4" fmla="*/ 843 w 1217"/>
                  <a:gd name="T5" fmla="*/ 95 h 1724"/>
                  <a:gd name="T6" fmla="*/ 759 w 1217"/>
                  <a:gd name="T7" fmla="*/ 35 h 1724"/>
                  <a:gd name="T8" fmla="*/ 719 w 1217"/>
                  <a:gd name="T9" fmla="*/ 3 h 1724"/>
                  <a:gd name="T10" fmla="*/ 659 w 1217"/>
                  <a:gd name="T11" fmla="*/ 19 h 1724"/>
                  <a:gd name="T12" fmla="*/ 595 w 1217"/>
                  <a:gd name="T13" fmla="*/ 23 h 1724"/>
                  <a:gd name="T14" fmla="*/ 535 w 1217"/>
                  <a:gd name="T15" fmla="*/ 3 h 1724"/>
                  <a:gd name="T16" fmla="*/ 475 w 1217"/>
                  <a:gd name="T17" fmla="*/ 15 h 1724"/>
                  <a:gd name="T18" fmla="*/ 415 w 1217"/>
                  <a:gd name="T19" fmla="*/ 71 h 1724"/>
                  <a:gd name="T20" fmla="*/ 335 w 1217"/>
                  <a:gd name="T21" fmla="*/ 99 h 1724"/>
                  <a:gd name="T22" fmla="*/ 267 w 1217"/>
                  <a:gd name="T23" fmla="*/ 63 h 1724"/>
                  <a:gd name="T24" fmla="*/ 239 w 1217"/>
                  <a:gd name="T25" fmla="*/ 67 h 1724"/>
                  <a:gd name="T26" fmla="*/ 112 w 1217"/>
                  <a:gd name="T27" fmla="*/ 269 h 1724"/>
                  <a:gd name="T28" fmla="*/ 50 w 1217"/>
                  <a:gd name="T29" fmla="*/ 452 h 1724"/>
                  <a:gd name="T30" fmla="*/ 39 w 1217"/>
                  <a:gd name="T31" fmla="*/ 619 h 1724"/>
                  <a:gd name="T32" fmla="*/ 27 w 1217"/>
                  <a:gd name="T33" fmla="*/ 959 h 1724"/>
                  <a:gd name="T34" fmla="*/ 203 w 1217"/>
                  <a:gd name="T35" fmla="*/ 1415 h 1724"/>
                  <a:gd name="T36" fmla="*/ 231 w 1217"/>
                  <a:gd name="T37" fmla="*/ 1515 h 1724"/>
                  <a:gd name="T38" fmla="*/ 307 w 1217"/>
                  <a:gd name="T39" fmla="*/ 1571 h 1724"/>
                  <a:gd name="T40" fmla="*/ 411 w 1217"/>
                  <a:gd name="T41" fmla="*/ 1647 h 1724"/>
                  <a:gd name="T42" fmla="*/ 551 w 1217"/>
                  <a:gd name="T43" fmla="*/ 1711 h 1724"/>
                  <a:gd name="T44" fmla="*/ 703 w 1217"/>
                  <a:gd name="T45" fmla="*/ 1715 h 1724"/>
                  <a:gd name="T46" fmla="*/ 843 w 1217"/>
                  <a:gd name="T47" fmla="*/ 1655 h 1724"/>
                  <a:gd name="T48" fmla="*/ 987 w 1217"/>
                  <a:gd name="T49" fmla="*/ 1563 h 1724"/>
                  <a:gd name="T50" fmla="*/ 1043 w 1217"/>
                  <a:gd name="T51" fmla="*/ 1511 h 1724"/>
                  <a:gd name="T52" fmla="*/ 1051 w 1217"/>
                  <a:gd name="T53" fmla="*/ 1439 h 1724"/>
                  <a:gd name="T54" fmla="*/ 1063 w 1217"/>
                  <a:gd name="T55" fmla="*/ 1327 h 1724"/>
                  <a:gd name="T56" fmla="*/ 1147 w 1217"/>
                  <a:gd name="T57" fmla="*/ 1139 h 1724"/>
                  <a:gd name="T58" fmla="*/ 1211 w 1217"/>
                  <a:gd name="T59" fmla="*/ 883 h 1724"/>
                  <a:gd name="T60" fmla="*/ 1183 w 1217"/>
                  <a:gd name="T61" fmla="*/ 527 h 1724"/>
                  <a:gd name="T62" fmla="*/ 1103 w 1217"/>
                  <a:gd name="T63" fmla="*/ 275 h 1724"/>
                  <a:gd name="T64" fmla="*/ 987 w 1217"/>
                  <a:gd name="T65" fmla="*/ 87 h 172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17"/>
                  <a:gd name="T100" fmla="*/ 0 h 1724"/>
                  <a:gd name="T101" fmla="*/ 1217 w 1217"/>
                  <a:gd name="T102" fmla="*/ 1724 h 172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17" h="1724">
                    <a:moveTo>
                      <a:pt x="987" y="87"/>
                    </a:moveTo>
                    <a:cubicBezTo>
                      <a:pt x="958" y="53"/>
                      <a:pt x="955" y="70"/>
                      <a:pt x="931" y="71"/>
                    </a:cubicBezTo>
                    <a:cubicBezTo>
                      <a:pt x="907" y="72"/>
                      <a:pt x="872" y="101"/>
                      <a:pt x="843" y="95"/>
                    </a:cubicBezTo>
                    <a:cubicBezTo>
                      <a:pt x="814" y="89"/>
                      <a:pt x="780" y="50"/>
                      <a:pt x="759" y="35"/>
                    </a:cubicBezTo>
                    <a:cubicBezTo>
                      <a:pt x="738" y="20"/>
                      <a:pt x="736" y="6"/>
                      <a:pt x="719" y="3"/>
                    </a:cubicBezTo>
                    <a:cubicBezTo>
                      <a:pt x="702" y="0"/>
                      <a:pt x="680" y="16"/>
                      <a:pt x="659" y="19"/>
                    </a:cubicBezTo>
                    <a:cubicBezTo>
                      <a:pt x="638" y="22"/>
                      <a:pt x="616" y="26"/>
                      <a:pt x="595" y="23"/>
                    </a:cubicBezTo>
                    <a:cubicBezTo>
                      <a:pt x="574" y="20"/>
                      <a:pt x="555" y="4"/>
                      <a:pt x="535" y="3"/>
                    </a:cubicBezTo>
                    <a:cubicBezTo>
                      <a:pt x="515" y="2"/>
                      <a:pt x="495" y="4"/>
                      <a:pt x="475" y="15"/>
                    </a:cubicBezTo>
                    <a:cubicBezTo>
                      <a:pt x="455" y="26"/>
                      <a:pt x="438" y="57"/>
                      <a:pt x="415" y="71"/>
                    </a:cubicBezTo>
                    <a:cubicBezTo>
                      <a:pt x="392" y="85"/>
                      <a:pt x="360" y="100"/>
                      <a:pt x="335" y="99"/>
                    </a:cubicBezTo>
                    <a:cubicBezTo>
                      <a:pt x="310" y="98"/>
                      <a:pt x="283" y="68"/>
                      <a:pt x="267" y="63"/>
                    </a:cubicBezTo>
                    <a:cubicBezTo>
                      <a:pt x="251" y="58"/>
                      <a:pt x="265" y="33"/>
                      <a:pt x="239" y="67"/>
                    </a:cubicBezTo>
                    <a:cubicBezTo>
                      <a:pt x="213" y="101"/>
                      <a:pt x="143" y="205"/>
                      <a:pt x="112" y="269"/>
                    </a:cubicBezTo>
                    <a:cubicBezTo>
                      <a:pt x="81" y="333"/>
                      <a:pt x="62" y="394"/>
                      <a:pt x="50" y="452"/>
                    </a:cubicBezTo>
                    <a:cubicBezTo>
                      <a:pt x="38" y="510"/>
                      <a:pt x="43" y="535"/>
                      <a:pt x="39" y="619"/>
                    </a:cubicBezTo>
                    <a:cubicBezTo>
                      <a:pt x="35" y="703"/>
                      <a:pt x="0" y="827"/>
                      <a:pt x="27" y="959"/>
                    </a:cubicBezTo>
                    <a:cubicBezTo>
                      <a:pt x="54" y="1091"/>
                      <a:pt x="169" y="1322"/>
                      <a:pt x="203" y="1415"/>
                    </a:cubicBezTo>
                    <a:cubicBezTo>
                      <a:pt x="237" y="1508"/>
                      <a:pt x="214" y="1489"/>
                      <a:pt x="231" y="1515"/>
                    </a:cubicBezTo>
                    <a:cubicBezTo>
                      <a:pt x="248" y="1541"/>
                      <a:pt x="277" y="1549"/>
                      <a:pt x="307" y="1571"/>
                    </a:cubicBezTo>
                    <a:cubicBezTo>
                      <a:pt x="337" y="1593"/>
                      <a:pt x="370" y="1624"/>
                      <a:pt x="411" y="1647"/>
                    </a:cubicBezTo>
                    <a:cubicBezTo>
                      <a:pt x="452" y="1670"/>
                      <a:pt x="502" y="1700"/>
                      <a:pt x="551" y="1711"/>
                    </a:cubicBezTo>
                    <a:cubicBezTo>
                      <a:pt x="600" y="1722"/>
                      <a:pt x="654" y="1724"/>
                      <a:pt x="703" y="1715"/>
                    </a:cubicBezTo>
                    <a:cubicBezTo>
                      <a:pt x="752" y="1706"/>
                      <a:pt x="796" y="1680"/>
                      <a:pt x="843" y="1655"/>
                    </a:cubicBezTo>
                    <a:cubicBezTo>
                      <a:pt x="890" y="1630"/>
                      <a:pt x="954" y="1587"/>
                      <a:pt x="987" y="1563"/>
                    </a:cubicBezTo>
                    <a:cubicBezTo>
                      <a:pt x="1020" y="1539"/>
                      <a:pt x="1032" y="1532"/>
                      <a:pt x="1043" y="1511"/>
                    </a:cubicBezTo>
                    <a:cubicBezTo>
                      <a:pt x="1054" y="1490"/>
                      <a:pt x="1048" y="1470"/>
                      <a:pt x="1051" y="1439"/>
                    </a:cubicBezTo>
                    <a:cubicBezTo>
                      <a:pt x="1054" y="1408"/>
                      <a:pt x="1047" y="1377"/>
                      <a:pt x="1063" y="1327"/>
                    </a:cubicBezTo>
                    <a:cubicBezTo>
                      <a:pt x="1079" y="1277"/>
                      <a:pt x="1122" y="1213"/>
                      <a:pt x="1147" y="1139"/>
                    </a:cubicBezTo>
                    <a:cubicBezTo>
                      <a:pt x="1172" y="1065"/>
                      <a:pt x="1205" y="985"/>
                      <a:pt x="1211" y="883"/>
                    </a:cubicBezTo>
                    <a:cubicBezTo>
                      <a:pt x="1217" y="781"/>
                      <a:pt x="1201" y="628"/>
                      <a:pt x="1183" y="527"/>
                    </a:cubicBezTo>
                    <a:cubicBezTo>
                      <a:pt x="1165" y="426"/>
                      <a:pt x="1135" y="347"/>
                      <a:pt x="1103" y="275"/>
                    </a:cubicBezTo>
                    <a:cubicBezTo>
                      <a:pt x="1071" y="203"/>
                      <a:pt x="1016" y="121"/>
                      <a:pt x="987" y="87"/>
                    </a:cubicBezTo>
                    <a:close/>
                  </a:path>
                </a:pathLst>
              </a:custGeom>
              <a:solidFill>
                <a:srgbClr val="FF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60" name="Freeform 32"/>
              <p:cNvSpPr>
                <a:spLocks/>
              </p:cNvSpPr>
              <p:nvPr/>
            </p:nvSpPr>
            <p:spPr bwMode="auto">
              <a:xfrm>
                <a:off x="628" y="1192"/>
                <a:ext cx="1797" cy="1819"/>
              </a:xfrm>
              <a:custGeom>
                <a:avLst/>
                <a:gdLst>
                  <a:gd name="T0" fmla="*/ 1084 w 1797"/>
                  <a:gd name="T1" fmla="*/ 1596 h 1819"/>
                  <a:gd name="T2" fmla="*/ 1220 w 1797"/>
                  <a:gd name="T3" fmla="*/ 1344 h 1819"/>
                  <a:gd name="T4" fmla="*/ 1064 w 1797"/>
                  <a:gd name="T5" fmla="*/ 1068 h 1819"/>
                  <a:gd name="T6" fmla="*/ 1008 w 1797"/>
                  <a:gd name="T7" fmla="*/ 888 h 1819"/>
                  <a:gd name="T8" fmla="*/ 1196 w 1797"/>
                  <a:gd name="T9" fmla="*/ 900 h 1819"/>
                  <a:gd name="T10" fmla="*/ 1416 w 1797"/>
                  <a:gd name="T11" fmla="*/ 884 h 1819"/>
                  <a:gd name="T12" fmla="*/ 1460 w 1797"/>
                  <a:gd name="T13" fmla="*/ 1080 h 1819"/>
                  <a:gd name="T14" fmla="*/ 1384 w 1797"/>
                  <a:gd name="T15" fmla="*/ 1496 h 1819"/>
                  <a:gd name="T16" fmla="*/ 1336 w 1797"/>
                  <a:gd name="T17" fmla="*/ 1788 h 1819"/>
                  <a:gd name="T18" fmla="*/ 1456 w 1797"/>
                  <a:gd name="T19" fmla="*/ 1696 h 1819"/>
                  <a:gd name="T20" fmla="*/ 1584 w 1797"/>
                  <a:gd name="T21" fmla="*/ 1264 h 1819"/>
                  <a:gd name="T22" fmla="*/ 1656 w 1797"/>
                  <a:gd name="T23" fmla="*/ 1212 h 1819"/>
                  <a:gd name="T24" fmla="*/ 1740 w 1797"/>
                  <a:gd name="T25" fmla="*/ 976 h 1819"/>
                  <a:gd name="T26" fmla="*/ 1792 w 1797"/>
                  <a:gd name="T27" fmla="*/ 720 h 1819"/>
                  <a:gd name="T28" fmla="*/ 1696 w 1797"/>
                  <a:gd name="T29" fmla="*/ 648 h 1819"/>
                  <a:gd name="T30" fmla="*/ 1580 w 1797"/>
                  <a:gd name="T31" fmla="*/ 668 h 1819"/>
                  <a:gd name="T32" fmla="*/ 1500 w 1797"/>
                  <a:gd name="T33" fmla="*/ 304 h 1819"/>
                  <a:gd name="T34" fmla="*/ 1168 w 1797"/>
                  <a:gd name="T35" fmla="*/ 12 h 1819"/>
                  <a:gd name="T36" fmla="*/ 1040 w 1797"/>
                  <a:gd name="T37" fmla="*/ 80 h 1819"/>
                  <a:gd name="T38" fmla="*/ 1256 w 1797"/>
                  <a:gd name="T39" fmla="*/ 424 h 1819"/>
                  <a:gd name="T40" fmla="*/ 1384 w 1797"/>
                  <a:gd name="T41" fmla="*/ 660 h 1819"/>
                  <a:gd name="T42" fmla="*/ 1316 w 1797"/>
                  <a:gd name="T43" fmla="*/ 664 h 1819"/>
                  <a:gd name="T44" fmla="*/ 1112 w 1797"/>
                  <a:gd name="T45" fmla="*/ 668 h 1819"/>
                  <a:gd name="T46" fmla="*/ 992 w 1797"/>
                  <a:gd name="T47" fmla="*/ 772 h 1819"/>
                  <a:gd name="T48" fmla="*/ 828 w 1797"/>
                  <a:gd name="T49" fmla="*/ 740 h 1819"/>
                  <a:gd name="T50" fmla="*/ 652 w 1797"/>
                  <a:gd name="T51" fmla="*/ 644 h 1819"/>
                  <a:gd name="T52" fmla="*/ 404 w 1797"/>
                  <a:gd name="T53" fmla="*/ 724 h 1819"/>
                  <a:gd name="T54" fmla="*/ 448 w 1797"/>
                  <a:gd name="T55" fmla="*/ 580 h 1819"/>
                  <a:gd name="T56" fmla="*/ 660 w 1797"/>
                  <a:gd name="T57" fmla="*/ 264 h 1819"/>
                  <a:gd name="T58" fmla="*/ 732 w 1797"/>
                  <a:gd name="T59" fmla="*/ 28 h 1819"/>
                  <a:gd name="T60" fmla="*/ 452 w 1797"/>
                  <a:gd name="T61" fmla="*/ 100 h 1819"/>
                  <a:gd name="T62" fmla="*/ 304 w 1797"/>
                  <a:gd name="T63" fmla="*/ 376 h 1819"/>
                  <a:gd name="T64" fmla="*/ 212 w 1797"/>
                  <a:gd name="T65" fmla="*/ 688 h 1819"/>
                  <a:gd name="T66" fmla="*/ 120 w 1797"/>
                  <a:gd name="T67" fmla="*/ 648 h 1819"/>
                  <a:gd name="T68" fmla="*/ 12 w 1797"/>
                  <a:gd name="T69" fmla="*/ 704 h 1819"/>
                  <a:gd name="T70" fmla="*/ 84 w 1797"/>
                  <a:gd name="T71" fmla="*/ 960 h 1819"/>
                  <a:gd name="T72" fmla="*/ 160 w 1797"/>
                  <a:gd name="T73" fmla="*/ 1216 h 1819"/>
                  <a:gd name="T74" fmla="*/ 236 w 1797"/>
                  <a:gd name="T75" fmla="*/ 1192 h 1819"/>
                  <a:gd name="T76" fmla="*/ 256 w 1797"/>
                  <a:gd name="T77" fmla="*/ 1396 h 1819"/>
                  <a:gd name="T78" fmla="*/ 420 w 1797"/>
                  <a:gd name="T79" fmla="*/ 1700 h 1819"/>
                  <a:gd name="T80" fmla="*/ 548 w 1797"/>
                  <a:gd name="T81" fmla="*/ 1804 h 1819"/>
                  <a:gd name="T82" fmla="*/ 476 w 1797"/>
                  <a:gd name="T83" fmla="*/ 1564 h 1819"/>
                  <a:gd name="T84" fmla="*/ 364 w 1797"/>
                  <a:gd name="T85" fmla="*/ 1196 h 1819"/>
                  <a:gd name="T86" fmla="*/ 444 w 1797"/>
                  <a:gd name="T87" fmla="*/ 896 h 1819"/>
                  <a:gd name="T88" fmla="*/ 664 w 1797"/>
                  <a:gd name="T89" fmla="*/ 940 h 1819"/>
                  <a:gd name="T90" fmla="*/ 828 w 1797"/>
                  <a:gd name="T91" fmla="*/ 872 h 1819"/>
                  <a:gd name="T92" fmla="*/ 816 w 1797"/>
                  <a:gd name="T93" fmla="*/ 1056 h 1819"/>
                  <a:gd name="T94" fmla="*/ 704 w 1797"/>
                  <a:gd name="T95" fmla="*/ 1200 h 1819"/>
                  <a:gd name="T96" fmla="*/ 632 w 1797"/>
                  <a:gd name="T97" fmla="*/ 1468 h 1819"/>
                  <a:gd name="T98" fmla="*/ 824 w 1797"/>
                  <a:gd name="T99" fmla="*/ 1616 h 181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797"/>
                  <a:gd name="T151" fmla="*/ 0 h 1819"/>
                  <a:gd name="T152" fmla="*/ 1797 w 1797"/>
                  <a:gd name="T153" fmla="*/ 1819 h 181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797" h="1819">
                    <a:moveTo>
                      <a:pt x="944" y="1616"/>
                    </a:moveTo>
                    <a:cubicBezTo>
                      <a:pt x="987" y="1613"/>
                      <a:pt x="1039" y="1615"/>
                      <a:pt x="1084" y="1596"/>
                    </a:cubicBezTo>
                    <a:cubicBezTo>
                      <a:pt x="1129" y="1577"/>
                      <a:pt x="1189" y="1546"/>
                      <a:pt x="1212" y="1504"/>
                    </a:cubicBezTo>
                    <a:cubicBezTo>
                      <a:pt x="1235" y="1462"/>
                      <a:pt x="1229" y="1400"/>
                      <a:pt x="1220" y="1344"/>
                    </a:cubicBezTo>
                    <a:cubicBezTo>
                      <a:pt x="1211" y="1288"/>
                      <a:pt x="1182" y="1214"/>
                      <a:pt x="1156" y="1168"/>
                    </a:cubicBezTo>
                    <a:cubicBezTo>
                      <a:pt x="1130" y="1122"/>
                      <a:pt x="1087" y="1095"/>
                      <a:pt x="1064" y="1068"/>
                    </a:cubicBezTo>
                    <a:cubicBezTo>
                      <a:pt x="1041" y="1041"/>
                      <a:pt x="1029" y="1038"/>
                      <a:pt x="1020" y="1008"/>
                    </a:cubicBezTo>
                    <a:cubicBezTo>
                      <a:pt x="1011" y="978"/>
                      <a:pt x="997" y="909"/>
                      <a:pt x="1008" y="888"/>
                    </a:cubicBezTo>
                    <a:cubicBezTo>
                      <a:pt x="1019" y="867"/>
                      <a:pt x="1057" y="878"/>
                      <a:pt x="1088" y="880"/>
                    </a:cubicBezTo>
                    <a:cubicBezTo>
                      <a:pt x="1119" y="882"/>
                      <a:pt x="1153" y="897"/>
                      <a:pt x="1196" y="900"/>
                    </a:cubicBezTo>
                    <a:cubicBezTo>
                      <a:pt x="1239" y="903"/>
                      <a:pt x="1311" y="899"/>
                      <a:pt x="1348" y="896"/>
                    </a:cubicBezTo>
                    <a:cubicBezTo>
                      <a:pt x="1385" y="893"/>
                      <a:pt x="1397" y="877"/>
                      <a:pt x="1416" y="884"/>
                    </a:cubicBezTo>
                    <a:cubicBezTo>
                      <a:pt x="1435" y="891"/>
                      <a:pt x="1453" y="907"/>
                      <a:pt x="1460" y="940"/>
                    </a:cubicBezTo>
                    <a:cubicBezTo>
                      <a:pt x="1467" y="973"/>
                      <a:pt x="1462" y="1022"/>
                      <a:pt x="1460" y="1080"/>
                    </a:cubicBezTo>
                    <a:cubicBezTo>
                      <a:pt x="1458" y="1138"/>
                      <a:pt x="1461" y="1219"/>
                      <a:pt x="1448" y="1288"/>
                    </a:cubicBezTo>
                    <a:cubicBezTo>
                      <a:pt x="1435" y="1357"/>
                      <a:pt x="1403" y="1439"/>
                      <a:pt x="1384" y="1496"/>
                    </a:cubicBezTo>
                    <a:cubicBezTo>
                      <a:pt x="1365" y="1553"/>
                      <a:pt x="1344" y="1583"/>
                      <a:pt x="1336" y="1632"/>
                    </a:cubicBezTo>
                    <a:cubicBezTo>
                      <a:pt x="1328" y="1681"/>
                      <a:pt x="1328" y="1763"/>
                      <a:pt x="1336" y="1788"/>
                    </a:cubicBezTo>
                    <a:cubicBezTo>
                      <a:pt x="1344" y="1813"/>
                      <a:pt x="1364" y="1799"/>
                      <a:pt x="1384" y="1784"/>
                    </a:cubicBezTo>
                    <a:cubicBezTo>
                      <a:pt x="1404" y="1769"/>
                      <a:pt x="1431" y="1737"/>
                      <a:pt x="1456" y="1696"/>
                    </a:cubicBezTo>
                    <a:cubicBezTo>
                      <a:pt x="1481" y="1655"/>
                      <a:pt x="1515" y="1612"/>
                      <a:pt x="1536" y="1540"/>
                    </a:cubicBezTo>
                    <a:cubicBezTo>
                      <a:pt x="1557" y="1468"/>
                      <a:pt x="1575" y="1319"/>
                      <a:pt x="1584" y="1264"/>
                    </a:cubicBezTo>
                    <a:cubicBezTo>
                      <a:pt x="1593" y="1209"/>
                      <a:pt x="1580" y="1217"/>
                      <a:pt x="1592" y="1208"/>
                    </a:cubicBezTo>
                    <a:cubicBezTo>
                      <a:pt x="1604" y="1199"/>
                      <a:pt x="1636" y="1223"/>
                      <a:pt x="1656" y="1212"/>
                    </a:cubicBezTo>
                    <a:cubicBezTo>
                      <a:pt x="1676" y="1201"/>
                      <a:pt x="1698" y="1183"/>
                      <a:pt x="1712" y="1144"/>
                    </a:cubicBezTo>
                    <a:cubicBezTo>
                      <a:pt x="1726" y="1105"/>
                      <a:pt x="1727" y="1028"/>
                      <a:pt x="1740" y="976"/>
                    </a:cubicBezTo>
                    <a:cubicBezTo>
                      <a:pt x="1753" y="924"/>
                      <a:pt x="1779" y="875"/>
                      <a:pt x="1788" y="832"/>
                    </a:cubicBezTo>
                    <a:cubicBezTo>
                      <a:pt x="1797" y="789"/>
                      <a:pt x="1797" y="751"/>
                      <a:pt x="1792" y="720"/>
                    </a:cubicBezTo>
                    <a:cubicBezTo>
                      <a:pt x="1787" y="689"/>
                      <a:pt x="1772" y="656"/>
                      <a:pt x="1756" y="644"/>
                    </a:cubicBezTo>
                    <a:cubicBezTo>
                      <a:pt x="1740" y="632"/>
                      <a:pt x="1717" y="638"/>
                      <a:pt x="1696" y="648"/>
                    </a:cubicBezTo>
                    <a:cubicBezTo>
                      <a:pt x="1675" y="658"/>
                      <a:pt x="1647" y="701"/>
                      <a:pt x="1628" y="704"/>
                    </a:cubicBezTo>
                    <a:cubicBezTo>
                      <a:pt x="1609" y="707"/>
                      <a:pt x="1593" y="702"/>
                      <a:pt x="1580" y="668"/>
                    </a:cubicBezTo>
                    <a:cubicBezTo>
                      <a:pt x="1567" y="634"/>
                      <a:pt x="1565" y="561"/>
                      <a:pt x="1552" y="500"/>
                    </a:cubicBezTo>
                    <a:cubicBezTo>
                      <a:pt x="1539" y="439"/>
                      <a:pt x="1535" y="373"/>
                      <a:pt x="1500" y="304"/>
                    </a:cubicBezTo>
                    <a:cubicBezTo>
                      <a:pt x="1465" y="235"/>
                      <a:pt x="1399" y="137"/>
                      <a:pt x="1344" y="88"/>
                    </a:cubicBezTo>
                    <a:cubicBezTo>
                      <a:pt x="1289" y="39"/>
                      <a:pt x="1214" y="24"/>
                      <a:pt x="1168" y="12"/>
                    </a:cubicBezTo>
                    <a:cubicBezTo>
                      <a:pt x="1122" y="0"/>
                      <a:pt x="1089" y="5"/>
                      <a:pt x="1068" y="16"/>
                    </a:cubicBezTo>
                    <a:cubicBezTo>
                      <a:pt x="1047" y="27"/>
                      <a:pt x="1035" y="48"/>
                      <a:pt x="1040" y="80"/>
                    </a:cubicBezTo>
                    <a:cubicBezTo>
                      <a:pt x="1045" y="112"/>
                      <a:pt x="1060" y="151"/>
                      <a:pt x="1096" y="208"/>
                    </a:cubicBezTo>
                    <a:cubicBezTo>
                      <a:pt x="1132" y="265"/>
                      <a:pt x="1211" y="360"/>
                      <a:pt x="1256" y="424"/>
                    </a:cubicBezTo>
                    <a:cubicBezTo>
                      <a:pt x="1301" y="488"/>
                      <a:pt x="1343" y="553"/>
                      <a:pt x="1364" y="592"/>
                    </a:cubicBezTo>
                    <a:cubicBezTo>
                      <a:pt x="1385" y="631"/>
                      <a:pt x="1385" y="645"/>
                      <a:pt x="1384" y="660"/>
                    </a:cubicBezTo>
                    <a:cubicBezTo>
                      <a:pt x="1383" y="675"/>
                      <a:pt x="1367" y="683"/>
                      <a:pt x="1356" y="684"/>
                    </a:cubicBezTo>
                    <a:cubicBezTo>
                      <a:pt x="1345" y="685"/>
                      <a:pt x="1339" y="669"/>
                      <a:pt x="1316" y="664"/>
                    </a:cubicBezTo>
                    <a:cubicBezTo>
                      <a:pt x="1293" y="659"/>
                      <a:pt x="1250" y="651"/>
                      <a:pt x="1216" y="652"/>
                    </a:cubicBezTo>
                    <a:cubicBezTo>
                      <a:pt x="1182" y="653"/>
                      <a:pt x="1143" y="655"/>
                      <a:pt x="1112" y="668"/>
                    </a:cubicBezTo>
                    <a:cubicBezTo>
                      <a:pt x="1081" y="681"/>
                      <a:pt x="1052" y="715"/>
                      <a:pt x="1032" y="732"/>
                    </a:cubicBezTo>
                    <a:cubicBezTo>
                      <a:pt x="1012" y="749"/>
                      <a:pt x="1015" y="762"/>
                      <a:pt x="992" y="772"/>
                    </a:cubicBezTo>
                    <a:cubicBezTo>
                      <a:pt x="969" y="782"/>
                      <a:pt x="919" y="797"/>
                      <a:pt x="892" y="792"/>
                    </a:cubicBezTo>
                    <a:cubicBezTo>
                      <a:pt x="865" y="787"/>
                      <a:pt x="851" y="759"/>
                      <a:pt x="828" y="740"/>
                    </a:cubicBezTo>
                    <a:cubicBezTo>
                      <a:pt x="805" y="721"/>
                      <a:pt x="781" y="692"/>
                      <a:pt x="752" y="676"/>
                    </a:cubicBezTo>
                    <a:cubicBezTo>
                      <a:pt x="723" y="660"/>
                      <a:pt x="693" y="647"/>
                      <a:pt x="652" y="644"/>
                    </a:cubicBezTo>
                    <a:cubicBezTo>
                      <a:pt x="611" y="641"/>
                      <a:pt x="545" y="647"/>
                      <a:pt x="504" y="660"/>
                    </a:cubicBezTo>
                    <a:cubicBezTo>
                      <a:pt x="463" y="673"/>
                      <a:pt x="426" y="717"/>
                      <a:pt x="404" y="724"/>
                    </a:cubicBezTo>
                    <a:cubicBezTo>
                      <a:pt x="382" y="731"/>
                      <a:pt x="365" y="728"/>
                      <a:pt x="372" y="704"/>
                    </a:cubicBezTo>
                    <a:cubicBezTo>
                      <a:pt x="379" y="680"/>
                      <a:pt x="414" y="631"/>
                      <a:pt x="448" y="580"/>
                    </a:cubicBezTo>
                    <a:cubicBezTo>
                      <a:pt x="482" y="529"/>
                      <a:pt x="541" y="453"/>
                      <a:pt x="576" y="400"/>
                    </a:cubicBezTo>
                    <a:cubicBezTo>
                      <a:pt x="611" y="347"/>
                      <a:pt x="632" y="311"/>
                      <a:pt x="660" y="264"/>
                    </a:cubicBezTo>
                    <a:cubicBezTo>
                      <a:pt x="688" y="217"/>
                      <a:pt x="732" y="159"/>
                      <a:pt x="744" y="120"/>
                    </a:cubicBezTo>
                    <a:cubicBezTo>
                      <a:pt x="756" y="81"/>
                      <a:pt x="755" y="45"/>
                      <a:pt x="732" y="28"/>
                    </a:cubicBezTo>
                    <a:cubicBezTo>
                      <a:pt x="709" y="11"/>
                      <a:pt x="655" y="4"/>
                      <a:pt x="608" y="16"/>
                    </a:cubicBezTo>
                    <a:cubicBezTo>
                      <a:pt x="561" y="28"/>
                      <a:pt x="492" y="69"/>
                      <a:pt x="452" y="100"/>
                    </a:cubicBezTo>
                    <a:cubicBezTo>
                      <a:pt x="412" y="131"/>
                      <a:pt x="393" y="154"/>
                      <a:pt x="368" y="200"/>
                    </a:cubicBezTo>
                    <a:cubicBezTo>
                      <a:pt x="343" y="246"/>
                      <a:pt x="324" y="312"/>
                      <a:pt x="304" y="376"/>
                    </a:cubicBezTo>
                    <a:cubicBezTo>
                      <a:pt x="284" y="440"/>
                      <a:pt x="263" y="532"/>
                      <a:pt x="248" y="584"/>
                    </a:cubicBezTo>
                    <a:cubicBezTo>
                      <a:pt x="233" y="636"/>
                      <a:pt x="227" y="671"/>
                      <a:pt x="212" y="688"/>
                    </a:cubicBezTo>
                    <a:cubicBezTo>
                      <a:pt x="197" y="705"/>
                      <a:pt x="175" y="695"/>
                      <a:pt x="160" y="688"/>
                    </a:cubicBezTo>
                    <a:cubicBezTo>
                      <a:pt x="145" y="681"/>
                      <a:pt x="137" y="655"/>
                      <a:pt x="120" y="648"/>
                    </a:cubicBezTo>
                    <a:cubicBezTo>
                      <a:pt x="103" y="641"/>
                      <a:pt x="74" y="639"/>
                      <a:pt x="56" y="648"/>
                    </a:cubicBezTo>
                    <a:cubicBezTo>
                      <a:pt x="38" y="657"/>
                      <a:pt x="19" y="679"/>
                      <a:pt x="12" y="704"/>
                    </a:cubicBezTo>
                    <a:cubicBezTo>
                      <a:pt x="5" y="729"/>
                      <a:pt x="0" y="753"/>
                      <a:pt x="12" y="796"/>
                    </a:cubicBezTo>
                    <a:cubicBezTo>
                      <a:pt x="24" y="839"/>
                      <a:pt x="69" y="910"/>
                      <a:pt x="84" y="960"/>
                    </a:cubicBezTo>
                    <a:cubicBezTo>
                      <a:pt x="99" y="1010"/>
                      <a:pt x="91" y="1053"/>
                      <a:pt x="104" y="1096"/>
                    </a:cubicBezTo>
                    <a:cubicBezTo>
                      <a:pt x="117" y="1139"/>
                      <a:pt x="141" y="1196"/>
                      <a:pt x="160" y="1216"/>
                    </a:cubicBezTo>
                    <a:cubicBezTo>
                      <a:pt x="179" y="1236"/>
                      <a:pt x="207" y="1220"/>
                      <a:pt x="220" y="1216"/>
                    </a:cubicBezTo>
                    <a:cubicBezTo>
                      <a:pt x="233" y="1212"/>
                      <a:pt x="231" y="1182"/>
                      <a:pt x="236" y="1192"/>
                    </a:cubicBezTo>
                    <a:cubicBezTo>
                      <a:pt x="241" y="1202"/>
                      <a:pt x="245" y="1242"/>
                      <a:pt x="248" y="1276"/>
                    </a:cubicBezTo>
                    <a:cubicBezTo>
                      <a:pt x="251" y="1310"/>
                      <a:pt x="246" y="1354"/>
                      <a:pt x="256" y="1396"/>
                    </a:cubicBezTo>
                    <a:cubicBezTo>
                      <a:pt x="266" y="1438"/>
                      <a:pt x="281" y="1477"/>
                      <a:pt x="308" y="1528"/>
                    </a:cubicBezTo>
                    <a:cubicBezTo>
                      <a:pt x="335" y="1579"/>
                      <a:pt x="385" y="1655"/>
                      <a:pt x="420" y="1700"/>
                    </a:cubicBezTo>
                    <a:cubicBezTo>
                      <a:pt x="455" y="1745"/>
                      <a:pt x="495" y="1783"/>
                      <a:pt x="516" y="1800"/>
                    </a:cubicBezTo>
                    <a:cubicBezTo>
                      <a:pt x="537" y="1817"/>
                      <a:pt x="545" y="1819"/>
                      <a:pt x="548" y="1804"/>
                    </a:cubicBezTo>
                    <a:cubicBezTo>
                      <a:pt x="551" y="1789"/>
                      <a:pt x="544" y="1752"/>
                      <a:pt x="532" y="1712"/>
                    </a:cubicBezTo>
                    <a:cubicBezTo>
                      <a:pt x="520" y="1672"/>
                      <a:pt x="498" y="1617"/>
                      <a:pt x="476" y="1564"/>
                    </a:cubicBezTo>
                    <a:cubicBezTo>
                      <a:pt x="454" y="1511"/>
                      <a:pt x="419" y="1453"/>
                      <a:pt x="400" y="1392"/>
                    </a:cubicBezTo>
                    <a:cubicBezTo>
                      <a:pt x="381" y="1331"/>
                      <a:pt x="369" y="1260"/>
                      <a:pt x="364" y="1196"/>
                    </a:cubicBezTo>
                    <a:cubicBezTo>
                      <a:pt x="359" y="1132"/>
                      <a:pt x="359" y="1058"/>
                      <a:pt x="372" y="1008"/>
                    </a:cubicBezTo>
                    <a:cubicBezTo>
                      <a:pt x="385" y="958"/>
                      <a:pt x="415" y="910"/>
                      <a:pt x="444" y="896"/>
                    </a:cubicBezTo>
                    <a:cubicBezTo>
                      <a:pt x="473" y="882"/>
                      <a:pt x="511" y="917"/>
                      <a:pt x="548" y="924"/>
                    </a:cubicBezTo>
                    <a:cubicBezTo>
                      <a:pt x="585" y="931"/>
                      <a:pt x="625" y="947"/>
                      <a:pt x="664" y="940"/>
                    </a:cubicBezTo>
                    <a:cubicBezTo>
                      <a:pt x="703" y="933"/>
                      <a:pt x="753" y="895"/>
                      <a:pt x="780" y="884"/>
                    </a:cubicBezTo>
                    <a:cubicBezTo>
                      <a:pt x="807" y="873"/>
                      <a:pt x="817" y="863"/>
                      <a:pt x="828" y="872"/>
                    </a:cubicBezTo>
                    <a:cubicBezTo>
                      <a:pt x="839" y="881"/>
                      <a:pt x="850" y="905"/>
                      <a:pt x="848" y="936"/>
                    </a:cubicBezTo>
                    <a:cubicBezTo>
                      <a:pt x="846" y="967"/>
                      <a:pt x="831" y="1025"/>
                      <a:pt x="816" y="1056"/>
                    </a:cubicBezTo>
                    <a:cubicBezTo>
                      <a:pt x="801" y="1087"/>
                      <a:pt x="775" y="1100"/>
                      <a:pt x="756" y="1124"/>
                    </a:cubicBezTo>
                    <a:cubicBezTo>
                      <a:pt x="737" y="1148"/>
                      <a:pt x="720" y="1162"/>
                      <a:pt x="704" y="1200"/>
                    </a:cubicBezTo>
                    <a:cubicBezTo>
                      <a:pt x="688" y="1238"/>
                      <a:pt x="672" y="1307"/>
                      <a:pt x="660" y="1352"/>
                    </a:cubicBezTo>
                    <a:cubicBezTo>
                      <a:pt x="648" y="1397"/>
                      <a:pt x="626" y="1434"/>
                      <a:pt x="632" y="1468"/>
                    </a:cubicBezTo>
                    <a:cubicBezTo>
                      <a:pt x="638" y="1502"/>
                      <a:pt x="664" y="1531"/>
                      <a:pt x="696" y="1556"/>
                    </a:cubicBezTo>
                    <a:cubicBezTo>
                      <a:pt x="728" y="1581"/>
                      <a:pt x="784" y="1605"/>
                      <a:pt x="824" y="1616"/>
                    </a:cubicBezTo>
                    <a:cubicBezTo>
                      <a:pt x="864" y="1627"/>
                      <a:pt x="901" y="1619"/>
                      <a:pt x="944" y="16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61" name="Freeform 33"/>
              <p:cNvSpPr>
                <a:spLocks/>
              </p:cNvSpPr>
              <p:nvPr/>
            </p:nvSpPr>
            <p:spPr bwMode="auto">
              <a:xfrm>
                <a:off x="1349" y="2300"/>
                <a:ext cx="433" cy="168"/>
              </a:xfrm>
              <a:custGeom>
                <a:avLst/>
                <a:gdLst>
                  <a:gd name="T0" fmla="*/ 49 w 433"/>
                  <a:gd name="T1" fmla="*/ 0 h 168"/>
                  <a:gd name="T2" fmla="*/ 18 w 433"/>
                  <a:gd name="T3" fmla="*/ 42 h 168"/>
                  <a:gd name="T4" fmla="*/ 7 w 433"/>
                  <a:gd name="T5" fmla="*/ 94 h 168"/>
                  <a:gd name="T6" fmla="*/ 60 w 433"/>
                  <a:gd name="T7" fmla="*/ 151 h 168"/>
                  <a:gd name="T8" fmla="*/ 82 w 433"/>
                  <a:gd name="T9" fmla="*/ 151 h 168"/>
                  <a:gd name="T10" fmla="*/ 85 w 433"/>
                  <a:gd name="T11" fmla="*/ 124 h 168"/>
                  <a:gd name="T12" fmla="*/ 105 w 433"/>
                  <a:gd name="T13" fmla="*/ 105 h 168"/>
                  <a:gd name="T14" fmla="*/ 141 w 433"/>
                  <a:gd name="T15" fmla="*/ 102 h 168"/>
                  <a:gd name="T16" fmla="*/ 177 w 433"/>
                  <a:gd name="T17" fmla="*/ 138 h 168"/>
                  <a:gd name="T18" fmla="*/ 235 w 433"/>
                  <a:gd name="T19" fmla="*/ 153 h 168"/>
                  <a:gd name="T20" fmla="*/ 277 w 433"/>
                  <a:gd name="T21" fmla="*/ 138 h 168"/>
                  <a:gd name="T22" fmla="*/ 295 w 433"/>
                  <a:gd name="T23" fmla="*/ 112 h 168"/>
                  <a:gd name="T24" fmla="*/ 318 w 433"/>
                  <a:gd name="T25" fmla="*/ 100 h 168"/>
                  <a:gd name="T26" fmla="*/ 351 w 433"/>
                  <a:gd name="T27" fmla="*/ 115 h 168"/>
                  <a:gd name="T28" fmla="*/ 361 w 433"/>
                  <a:gd name="T29" fmla="*/ 133 h 168"/>
                  <a:gd name="T30" fmla="*/ 349 w 433"/>
                  <a:gd name="T31" fmla="*/ 156 h 168"/>
                  <a:gd name="T32" fmla="*/ 363 w 433"/>
                  <a:gd name="T33" fmla="*/ 166 h 168"/>
                  <a:gd name="T34" fmla="*/ 399 w 433"/>
                  <a:gd name="T35" fmla="*/ 144 h 168"/>
                  <a:gd name="T36" fmla="*/ 424 w 433"/>
                  <a:gd name="T37" fmla="*/ 111 h 168"/>
                  <a:gd name="T38" fmla="*/ 427 w 433"/>
                  <a:gd name="T39" fmla="*/ 61 h 168"/>
                  <a:gd name="T40" fmla="*/ 385 w 433"/>
                  <a:gd name="T41" fmla="*/ 0 h 1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33"/>
                  <a:gd name="T64" fmla="*/ 0 h 168"/>
                  <a:gd name="T65" fmla="*/ 433 w 433"/>
                  <a:gd name="T66" fmla="*/ 168 h 1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33" h="168">
                    <a:moveTo>
                      <a:pt x="49" y="0"/>
                    </a:moveTo>
                    <a:cubicBezTo>
                      <a:pt x="44" y="7"/>
                      <a:pt x="25" y="26"/>
                      <a:pt x="18" y="42"/>
                    </a:cubicBezTo>
                    <a:cubicBezTo>
                      <a:pt x="11" y="58"/>
                      <a:pt x="0" y="76"/>
                      <a:pt x="7" y="94"/>
                    </a:cubicBezTo>
                    <a:cubicBezTo>
                      <a:pt x="14" y="112"/>
                      <a:pt x="48" y="142"/>
                      <a:pt x="60" y="151"/>
                    </a:cubicBezTo>
                    <a:cubicBezTo>
                      <a:pt x="72" y="160"/>
                      <a:pt x="78" y="155"/>
                      <a:pt x="82" y="151"/>
                    </a:cubicBezTo>
                    <a:cubicBezTo>
                      <a:pt x="86" y="147"/>
                      <a:pt x="81" y="132"/>
                      <a:pt x="85" y="124"/>
                    </a:cubicBezTo>
                    <a:cubicBezTo>
                      <a:pt x="89" y="116"/>
                      <a:pt x="96" y="109"/>
                      <a:pt x="105" y="105"/>
                    </a:cubicBezTo>
                    <a:cubicBezTo>
                      <a:pt x="114" y="101"/>
                      <a:pt x="129" y="96"/>
                      <a:pt x="141" y="102"/>
                    </a:cubicBezTo>
                    <a:cubicBezTo>
                      <a:pt x="153" y="108"/>
                      <a:pt x="161" y="129"/>
                      <a:pt x="177" y="138"/>
                    </a:cubicBezTo>
                    <a:cubicBezTo>
                      <a:pt x="193" y="147"/>
                      <a:pt x="218" y="153"/>
                      <a:pt x="235" y="153"/>
                    </a:cubicBezTo>
                    <a:cubicBezTo>
                      <a:pt x="252" y="153"/>
                      <a:pt x="267" y="145"/>
                      <a:pt x="277" y="138"/>
                    </a:cubicBezTo>
                    <a:cubicBezTo>
                      <a:pt x="287" y="131"/>
                      <a:pt x="288" y="118"/>
                      <a:pt x="295" y="112"/>
                    </a:cubicBezTo>
                    <a:cubicBezTo>
                      <a:pt x="302" y="106"/>
                      <a:pt x="309" y="100"/>
                      <a:pt x="318" y="100"/>
                    </a:cubicBezTo>
                    <a:cubicBezTo>
                      <a:pt x="327" y="100"/>
                      <a:pt x="344" y="109"/>
                      <a:pt x="351" y="115"/>
                    </a:cubicBezTo>
                    <a:cubicBezTo>
                      <a:pt x="358" y="121"/>
                      <a:pt x="361" y="126"/>
                      <a:pt x="361" y="133"/>
                    </a:cubicBezTo>
                    <a:cubicBezTo>
                      <a:pt x="361" y="140"/>
                      <a:pt x="349" y="151"/>
                      <a:pt x="349" y="156"/>
                    </a:cubicBezTo>
                    <a:cubicBezTo>
                      <a:pt x="349" y="161"/>
                      <a:pt x="355" y="168"/>
                      <a:pt x="363" y="166"/>
                    </a:cubicBezTo>
                    <a:cubicBezTo>
                      <a:pt x="371" y="164"/>
                      <a:pt x="389" y="153"/>
                      <a:pt x="399" y="144"/>
                    </a:cubicBezTo>
                    <a:cubicBezTo>
                      <a:pt x="409" y="135"/>
                      <a:pt x="419" y="125"/>
                      <a:pt x="424" y="111"/>
                    </a:cubicBezTo>
                    <a:cubicBezTo>
                      <a:pt x="429" y="97"/>
                      <a:pt x="433" y="79"/>
                      <a:pt x="427" y="61"/>
                    </a:cubicBezTo>
                    <a:cubicBezTo>
                      <a:pt x="421" y="43"/>
                      <a:pt x="394" y="13"/>
                      <a:pt x="385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52362" name="Group 34"/>
              <p:cNvGrpSpPr>
                <a:grpSpLocks/>
              </p:cNvGrpSpPr>
              <p:nvPr/>
            </p:nvGrpSpPr>
            <p:grpSpPr bwMode="auto">
              <a:xfrm>
                <a:off x="1290" y="2578"/>
                <a:ext cx="524" cy="150"/>
                <a:chOff x="1290" y="2578"/>
                <a:chExt cx="524" cy="150"/>
              </a:xfrm>
            </p:grpSpPr>
            <p:sp>
              <p:nvSpPr>
                <p:cNvPr id="52403" name="Freeform 35"/>
                <p:cNvSpPr>
                  <a:spLocks/>
                </p:cNvSpPr>
                <p:nvPr/>
              </p:nvSpPr>
              <p:spPr bwMode="auto">
                <a:xfrm>
                  <a:off x="1290" y="2578"/>
                  <a:ext cx="524" cy="49"/>
                </a:xfrm>
                <a:custGeom>
                  <a:avLst/>
                  <a:gdLst>
                    <a:gd name="T0" fmla="*/ 0 w 524"/>
                    <a:gd name="T1" fmla="*/ 49 h 49"/>
                    <a:gd name="T2" fmla="*/ 68 w 524"/>
                    <a:gd name="T3" fmla="*/ 31 h 49"/>
                    <a:gd name="T4" fmla="*/ 141 w 524"/>
                    <a:gd name="T5" fmla="*/ 16 h 49"/>
                    <a:gd name="T6" fmla="*/ 215 w 524"/>
                    <a:gd name="T7" fmla="*/ 1 h 49"/>
                    <a:gd name="T8" fmla="*/ 249 w 524"/>
                    <a:gd name="T9" fmla="*/ 23 h 49"/>
                    <a:gd name="T10" fmla="*/ 285 w 524"/>
                    <a:gd name="T11" fmla="*/ 28 h 49"/>
                    <a:gd name="T12" fmla="*/ 323 w 524"/>
                    <a:gd name="T13" fmla="*/ 5 h 49"/>
                    <a:gd name="T14" fmla="*/ 363 w 524"/>
                    <a:gd name="T15" fmla="*/ 7 h 49"/>
                    <a:gd name="T16" fmla="*/ 431 w 524"/>
                    <a:gd name="T17" fmla="*/ 23 h 49"/>
                    <a:gd name="T18" fmla="*/ 524 w 524"/>
                    <a:gd name="T19" fmla="*/ 47 h 4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4"/>
                    <a:gd name="T31" fmla="*/ 0 h 49"/>
                    <a:gd name="T32" fmla="*/ 524 w 524"/>
                    <a:gd name="T33" fmla="*/ 49 h 4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4" h="49">
                      <a:moveTo>
                        <a:pt x="0" y="49"/>
                      </a:moveTo>
                      <a:cubicBezTo>
                        <a:pt x="20" y="43"/>
                        <a:pt x="44" y="36"/>
                        <a:pt x="68" y="31"/>
                      </a:cubicBezTo>
                      <a:cubicBezTo>
                        <a:pt x="92" y="26"/>
                        <a:pt x="117" y="21"/>
                        <a:pt x="141" y="16"/>
                      </a:cubicBezTo>
                      <a:cubicBezTo>
                        <a:pt x="165" y="11"/>
                        <a:pt x="197" y="0"/>
                        <a:pt x="215" y="1"/>
                      </a:cubicBezTo>
                      <a:cubicBezTo>
                        <a:pt x="233" y="2"/>
                        <a:pt x="237" y="19"/>
                        <a:pt x="249" y="23"/>
                      </a:cubicBezTo>
                      <a:cubicBezTo>
                        <a:pt x="261" y="27"/>
                        <a:pt x="273" y="31"/>
                        <a:pt x="285" y="28"/>
                      </a:cubicBezTo>
                      <a:cubicBezTo>
                        <a:pt x="297" y="25"/>
                        <a:pt x="310" y="8"/>
                        <a:pt x="323" y="5"/>
                      </a:cubicBezTo>
                      <a:cubicBezTo>
                        <a:pt x="336" y="2"/>
                        <a:pt x="345" y="4"/>
                        <a:pt x="363" y="7"/>
                      </a:cubicBezTo>
                      <a:cubicBezTo>
                        <a:pt x="381" y="10"/>
                        <a:pt x="404" y="16"/>
                        <a:pt x="431" y="23"/>
                      </a:cubicBezTo>
                      <a:cubicBezTo>
                        <a:pt x="458" y="30"/>
                        <a:pt x="492" y="38"/>
                        <a:pt x="524" y="47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2404" name="Freeform 36"/>
                <p:cNvSpPr>
                  <a:spLocks/>
                </p:cNvSpPr>
                <p:nvPr/>
              </p:nvSpPr>
              <p:spPr bwMode="auto">
                <a:xfrm>
                  <a:off x="1377" y="2636"/>
                  <a:ext cx="363" cy="15"/>
                </a:xfrm>
                <a:custGeom>
                  <a:avLst/>
                  <a:gdLst>
                    <a:gd name="T0" fmla="*/ 0 w 363"/>
                    <a:gd name="T1" fmla="*/ 12 h 15"/>
                    <a:gd name="T2" fmla="*/ 74 w 363"/>
                    <a:gd name="T3" fmla="*/ 4 h 15"/>
                    <a:gd name="T4" fmla="*/ 156 w 363"/>
                    <a:gd name="T5" fmla="*/ 13 h 15"/>
                    <a:gd name="T6" fmla="*/ 207 w 363"/>
                    <a:gd name="T7" fmla="*/ 13 h 15"/>
                    <a:gd name="T8" fmla="*/ 266 w 363"/>
                    <a:gd name="T9" fmla="*/ 1 h 15"/>
                    <a:gd name="T10" fmla="*/ 363 w 363"/>
                    <a:gd name="T11" fmla="*/ 9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63"/>
                    <a:gd name="T19" fmla="*/ 0 h 15"/>
                    <a:gd name="T20" fmla="*/ 363 w 363"/>
                    <a:gd name="T21" fmla="*/ 15 h 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63" h="15">
                      <a:moveTo>
                        <a:pt x="0" y="12"/>
                      </a:moveTo>
                      <a:cubicBezTo>
                        <a:pt x="24" y="8"/>
                        <a:pt x="48" y="4"/>
                        <a:pt x="74" y="4"/>
                      </a:cubicBezTo>
                      <a:cubicBezTo>
                        <a:pt x="100" y="4"/>
                        <a:pt x="134" y="12"/>
                        <a:pt x="156" y="13"/>
                      </a:cubicBezTo>
                      <a:cubicBezTo>
                        <a:pt x="178" y="14"/>
                        <a:pt x="189" y="15"/>
                        <a:pt x="207" y="13"/>
                      </a:cubicBezTo>
                      <a:cubicBezTo>
                        <a:pt x="225" y="11"/>
                        <a:pt x="240" y="2"/>
                        <a:pt x="266" y="1"/>
                      </a:cubicBezTo>
                      <a:cubicBezTo>
                        <a:pt x="292" y="0"/>
                        <a:pt x="347" y="8"/>
                        <a:pt x="363" y="9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2405" name="Freeform 37"/>
                <p:cNvSpPr>
                  <a:spLocks/>
                </p:cNvSpPr>
                <p:nvPr/>
              </p:nvSpPr>
              <p:spPr bwMode="auto">
                <a:xfrm>
                  <a:off x="1425" y="2705"/>
                  <a:ext cx="261" cy="23"/>
                </a:xfrm>
                <a:custGeom>
                  <a:avLst/>
                  <a:gdLst>
                    <a:gd name="T0" fmla="*/ 0 w 261"/>
                    <a:gd name="T1" fmla="*/ 3 h 23"/>
                    <a:gd name="T2" fmla="*/ 68 w 261"/>
                    <a:gd name="T3" fmla="*/ 15 h 23"/>
                    <a:gd name="T4" fmla="*/ 143 w 261"/>
                    <a:gd name="T5" fmla="*/ 21 h 23"/>
                    <a:gd name="T6" fmla="*/ 261 w 261"/>
                    <a:gd name="T7" fmla="*/ 0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61"/>
                    <a:gd name="T13" fmla="*/ 0 h 23"/>
                    <a:gd name="T14" fmla="*/ 261 w 261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61" h="23">
                      <a:moveTo>
                        <a:pt x="0" y="3"/>
                      </a:moveTo>
                      <a:cubicBezTo>
                        <a:pt x="22" y="7"/>
                        <a:pt x="44" y="12"/>
                        <a:pt x="68" y="15"/>
                      </a:cubicBezTo>
                      <a:cubicBezTo>
                        <a:pt x="92" y="18"/>
                        <a:pt x="111" y="23"/>
                        <a:pt x="143" y="21"/>
                      </a:cubicBezTo>
                      <a:cubicBezTo>
                        <a:pt x="175" y="19"/>
                        <a:pt x="218" y="9"/>
                        <a:pt x="261" y="0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52363" name="Group 38"/>
              <p:cNvGrpSpPr>
                <a:grpSpLocks/>
              </p:cNvGrpSpPr>
              <p:nvPr/>
            </p:nvGrpSpPr>
            <p:grpSpPr bwMode="auto">
              <a:xfrm>
                <a:off x="1521" y="2465"/>
                <a:ext cx="87" cy="99"/>
                <a:chOff x="1521" y="2465"/>
                <a:chExt cx="87" cy="99"/>
              </a:xfrm>
            </p:grpSpPr>
            <p:sp>
              <p:nvSpPr>
                <p:cNvPr id="52401" name="Freeform 39"/>
                <p:cNvSpPr>
                  <a:spLocks/>
                </p:cNvSpPr>
                <p:nvPr/>
              </p:nvSpPr>
              <p:spPr bwMode="auto">
                <a:xfrm>
                  <a:off x="1521" y="2465"/>
                  <a:ext cx="3" cy="96"/>
                </a:xfrm>
                <a:custGeom>
                  <a:avLst/>
                  <a:gdLst>
                    <a:gd name="T0" fmla="*/ 3 w 3"/>
                    <a:gd name="T1" fmla="*/ 0 h 96"/>
                    <a:gd name="T2" fmla="*/ 2 w 3"/>
                    <a:gd name="T3" fmla="*/ 51 h 96"/>
                    <a:gd name="T4" fmla="*/ 0 w 3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96"/>
                    <a:gd name="T11" fmla="*/ 3 w 3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96">
                      <a:moveTo>
                        <a:pt x="3" y="0"/>
                      </a:moveTo>
                      <a:cubicBezTo>
                        <a:pt x="3" y="17"/>
                        <a:pt x="3" y="35"/>
                        <a:pt x="2" y="51"/>
                      </a:cubicBezTo>
                      <a:cubicBezTo>
                        <a:pt x="1" y="67"/>
                        <a:pt x="0" y="81"/>
                        <a:pt x="0" y="96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2402" name="Freeform 40"/>
                <p:cNvSpPr>
                  <a:spLocks/>
                </p:cNvSpPr>
                <p:nvPr/>
              </p:nvSpPr>
              <p:spPr bwMode="auto">
                <a:xfrm>
                  <a:off x="1599" y="2471"/>
                  <a:ext cx="9" cy="93"/>
                </a:xfrm>
                <a:custGeom>
                  <a:avLst/>
                  <a:gdLst>
                    <a:gd name="T0" fmla="*/ 0 w 9"/>
                    <a:gd name="T1" fmla="*/ 0 h 93"/>
                    <a:gd name="T2" fmla="*/ 3 w 9"/>
                    <a:gd name="T3" fmla="*/ 45 h 93"/>
                    <a:gd name="T4" fmla="*/ 9 w 9"/>
                    <a:gd name="T5" fmla="*/ 93 h 93"/>
                    <a:gd name="T6" fmla="*/ 0 60000 65536"/>
                    <a:gd name="T7" fmla="*/ 0 60000 65536"/>
                    <a:gd name="T8" fmla="*/ 0 60000 65536"/>
                    <a:gd name="T9" fmla="*/ 0 w 9"/>
                    <a:gd name="T10" fmla="*/ 0 h 93"/>
                    <a:gd name="T11" fmla="*/ 9 w 9"/>
                    <a:gd name="T12" fmla="*/ 93 h 9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" h="93">
                      <a:moveTo>
                        <a:pt x="0" y="0"/>
                      </a:moveTo>
                      <a:cubicBezTo>
                        <a:pt x="1" y="15"/>
                        <a:pt x="2" y="30"/>
                        <a:pt x="3" y="45"/>
                      </a:cubicBezTo>
                      <a:cubicBezTo>
                        <a:pt x="4" y="60"/>
                        <a:pt x="6" y="76"/>
                        <a:pt x="9" y="93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52364" name="Group 41"/>
              <p:cNvGrpSpPr>
                <a:grpSpLocks/>
              </p:cNvGrpSpPr>
              <p:nvPr/>
            </p:nvGrpSpPr>
            <p:grpSpPr bwMode="auto">
              <a:xfrm>
                <a:off x="1001" y="1861"/>
                <a:ext cx="324" cy="148"/>
                <a:chOff x="1001" y="1861"/>
                <a:chExt cx="324" cy="148"/>
              </a:xfrm>
            </p:grpSpPr>
            <p:sp>
              <p:nvSpPr>
                <p:cNvPr id="52399" name="Freeform 42"/>
                <p:cNvSpPr>
                  <a:spLocks/>
                </p:cNvSpPr>
                <p:nvPr/>
              </p:nvSpPr>
              <p:spPr bwMode="auto">
                <a:xfrm>
                  <a:off x="1038" y="1861"/>
                  <a:ext cx="287" cy="115"/>
                </a:xfrm>
                <a:custGeom>
                  <a:avLst/>
                  <a:gdLst>
                    <a:gd name="T0" fmla="*/ 0 w 287"/>
                    <a:gd name="T1" fmla="*/ 115 h 115"/>
                    <a:gd name="T2" fmla="*/ 29 w 287"/>
                    <a:gd name="T3" fmla="*/ 58 h 115"/>
                    <a:gd name="T4" fmla="*/ 83 w 287"/>
                    <a:gd name="T5" fmla="*/ 17 h 115"/>
                    <a:gd name="T6" fmla="*/ 161 w 287"/>
                    <a:gd name="T7" fmla="*/ 2 h 115"/>
                    <a:gd name="T8" fmla="*/ 236 w 287"/>
                    <a:gd name="T9" fmla="*/ 32 h 115"/>
                    <a:gd name="T10" fmla="*/ 287 w 287"/>
                    <a:gd name="T11" fmla="*/ 110 h 1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87"/>
                    <a:gd name="T19" fmla="*/ 0 h 115"/>
                    <a:gd name="T20" fmla="*/ 287 w 287"/>
                    <a:gd name="T21" fmla="*/ 115 h 1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87" h="115">
                      <a:moveTo>
                        <a:pt x="0" y="115"/>
                      </a:moveTo>
                      <a:cubicBezTo>
                        <a:pt x="7" y="94"/>
                        <a:pt x="15" y="74"/>
                        <a:pt x="29" y="58"/>
                      </a:cubicBezTo>
                      <a:cubicBezTo>
                        <a:pt x="43" y="42"/>
                        <a:pt x="61" y="26"/>
                        <a:pt x="83" y="17"/>
                      </a:cubicBezTo>
                      <a:cubicBezTo>
                        <a:pt x="105" y="8"/>
                        <a:pt x="136" y="0"/>
                        <a:pt x="161" y="2"/>
                      </a:cubicBezTo>
                      <a:cubicBezTo>
                        <a:pt x="186" y="4"/>
                        <a:pt x="215" y="14"/>
                        <a:pt x="236" y="32"/>
                      </a:cubicBezTo>
                      <a:cubicBezTo>
                        <a:pt x="257" y="50"/>
                        <a:pt x="272" y="80"/>
                        <a:pt x="287" y="110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2400" name="Freeform 43"/>
                <p:cNvSpPr>
                  <a:spLocks/>
                </p:cNvSpPr>
                <p:nvPr/>
              </p:nvSpPr>
              <p:spPr bwMode="auto">
                <a:xfrm>
                  <a:off x="1001" y="1968"/>
                  <a:ext cx="315" cy="41"/>
                </a:xfrm>
                <a:custGeom>
                  <a:avLst/>
                  <a:gdLst>
                    <a:gd name="T0" fmla="*/ 0 w 315"/>
                    <a:gd name="T1" fmla="*/ 0 h 41"/>
                    <a:gd name="T2" fmla="*/ 52 w 315"/>
                    <a:gd name="T3" fmla="*/ 20 h 41"/>
                    <a:gd name="T4" fmla="*/ 130 w 315"/>
                    <a:gd name="T5" fmla="*/ 36 h 41"/>
                    <a:gd name="T6" fmla="*/ 235 w 315"/>
                    <a:gd name="T7" fmla="*/ 38 h 41"/>
                    <a:gd name="T8" fmla="*/ 315 w 315"/>
                    <a:gd name="T9" fmla="*/ 17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5"/>
                    <a:gd name="T16" fmla="*/ 0 h 41"/>
                    <a:gd name="T17" fmla="*/ 315 w 315"/>
                    <a:gd name="T18" fmla="*/ 41 h 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5" h="41">
                      <a:moveTo>
                        <a:pt x="0" y="0"/>
                      </a:moveTo>
                      <a:cubicBezTo>
                        <a:pt x="15" y="7"/>
                        <a:pt x="30" y="14"/>
                        <a:pt x="52" y="20"/>
                      </a:cubicBezTo>
                      <a:cubicBezTo>
                        <a:pt x="74" y="26"/>
                        <a:pt x="100" y="33"/>
                        <a:pt x="130" y="36"/>
                      </a:cubicBezTo>
                      <a:cubicBezTo>
                        <a:pt x="160" y="39"/>
                        <a:pt x="204" y="41"/>
                        <a:pt x="235" y="38"/>
                      </a:cubicBezTo>
                      <a:cubicBezTo>
                        <a:pt x="266" y="35"/>
                        <a:pt x="290" y="26"/>
                        <a:pt x="315" y="17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52365" name="Group 44"/>
              <p:cNvGrpSpPr>
                <a:grpSpLocks/>
              </p:cNvGrpSpPr>
              <p:nvPr/>
            </p:nvGrpSpPr>
            <p:grpSpPr bwMode="auto">
              <a:xfrm>
                <a:off x="1757" y="1886"/>
                <a:ext cx="322" cy="149"/>
                <a:chOff x="1757" y="1886"/>
                <a:chExt cx="322" cy="149"/>
              </a:xfrm>
            </p:grpSpPr>
            <p:sp>
              <p:nvSpPr>
                <p:cNvPr id="52397" name="Freeform 45"/>
                <p:cNvSpPr>
                  <a:spLocks/>
                </p:cNvSpPr>
                <p:nvPr/>
              </p:nvSpPr>
              <p:spPr bwMode="auto">
                <a:xfrm>
                  <a:off x="1758" y="1886"/>
                  <a:ext cx="293" cy="105"/>
                </a:xfrm>
                <a:custGeom>
                  <a:avLst/>
                  <a:gdLst>
                    <a:gd name="T0" fmla="*/ 293 w 293"/>
                    <a:gd name="T1" fmla="*/ 105 h 105"/>
                    <a:gd name="T2" fmla="*/ 257 w 293"/>
                    <a:gd name="T3" fmla="*/ 46 h 105"/>
                    <a:gd name="T4" fmla="*/ 189 w 293"/>
                    <a:gd name="T5" fmla="*/ 13 h 105"/>
                    <a:gd name="T6" fmla="*/ 104 w 293"/>
                    <a:gd name="T7" fmla="*/ 4 h 105"/>
                    <a:gd name="T8" fmla="*/ 33 w 293"/>
                    <a:gd name="T9" fmla="*/ 37 h 105"/>
                    <a:gd name="T10" fmla="*/ 0 w 293"/>
                    <a:gd name="T11" fmla="*/ 102 h 10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3"/>
                    <a:gd name="T19" fmla="*/ 0 h 105"/>
                    <a:gd name="T20" fmla="*/ 293 w 293"/>
                    <a:gd name="T21" fmla="*/ 105 h 10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3" h="105">
                      <a:moveTo>
                        <a:pt x="293" y="105"/>
                      </a:moveTo>
                      <a:cubicBezTo>
                        <a:pt x="283" y="83"/>
                        <a:pt x="274" y="61"/>
                        <a:pt x="257" y="46"/>
                      </a:cubicBezTo>
                      <a:cubicBezTo>
                        <a:pt x="240" y="31"/>
                        <a:pt x="214" y="20"/>
                        <a:pt x="189" y="13"/>
                      </a:cubicBezTo>
                      <a:cubicBezTo>
                        <a:pt x="164" y="6"/>
                        <a:pt x="130" y="0"/>
                        <a:pt x="104" y="4"/>
                      </a:cubicBezTo>
                      <a:cubicBezTo>
                        <a:pt x="78" y="8"/>
                        <a:pt x="50" y="21"/>
                        <a:pt x="33" y="37"/>
                      </a:cubicBezTo>
                      <a:cubicBezTo>
                        <a:pt x="16" y="53"/>
                        <a:pt x="8" y="77"/>
                        <a:pt x="0" y="102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2398" name="Freeform 46"/>
                <p:cNvSpPr>
                  <a:spLocks/>
                </p:cNvSpPr>
                <p:nvPr/>
              </p:nvSpPr>
              <p:spPr bwMode="auto">
                <a:xfrm>
                  <a:off x="1757" y="1989"/>
                  <a:ext cx="322" cy="46"/>
                </a:xfrm>
                <a:custGeom>
                  <a:avLst/>
                  <a:gdLst>
                    <a:gd name="T0" fmla="*/ 0 w 322"/>
                    <a:gd name="T1" fmla="*/ 5 h 46"/>
                    <a:gd name="T2" fmla="*/ 69 w 322"/>
                    <a:gd name="T3" fmla="*/ 38 h 46"/>
                    <a:gd name="T4" fmla="*/ 156 w 322"/>
                    <a:gd name="T5" fmla="*/ 44 h 46"/>
                    <a:gd name="T6" fmla="*/ 264 w 322"/>
                    <a:gd name="T7" fmla="*/ 24 h 46"/>
                    <a:gd name="T8" fmla="*/ 322 w 322"/>
                    <a:gd name="T9" fmla="*/ 0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2"/>
                    <a:gd name="T16" fmla="*/ 0 h 46"/>
                    <a:gd name="T17" fmla="*/ 322 w 322"/>
                    <a:gd name="T18" fmla="*/ 46 h 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2" h="46">
                      <a:moveTo>
                        <a:pt x="0" y="5"/>
                      </a:moveTo>
                      <a:cubicBezTo>
                        <a:pt x="21" y="18"/>
                        <a:pt x="43" y="32"/>
                        <a:pt x="69" y="38"/>
                      </a:cubicBezTo>
                      <a:cubicBezTo>
                        <a:pt x="95" y="44"/>
                        <a:pt x="124" y="46"/>
                        <a:pt x="156" y="44"/>
                      </a:cubicBezTo>
                      <a:cubicBezTo>
                        <a:pt x="188" y="42"/>
                        <a:pt x="236" y="31"/>
                        <a:pt x="264" y="24"/>
                      </a:cubicBezTo>
                      <a:cubicBezTo>
                        <a:pt x="292" y="17"/>
                        <a:pt x="307" y="8"/>
                        <a:pt x="322" y="0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52366" name="Freeform 47"/>
              <p:cNvSpPr>
                <a:spLocks/>
              </p:cNvSpPr>
              <p:nvPr/>
            </p:nvSpPr>
            <p:spPr bwMode="auto">
              <a:xfrm>
                <a:off x="1008" y="1751"/>
                <a:ext cx="387" cy="120"/>
              </a:xfrm>
              <a:custGeom>
                <a:avLst/>
                <a:gdLst>
                  <a:gd name="T0" fmla="*/ 374 w 387"/>
                  <a:gd name="T1" fmla="*/ 70 h 120"/>
                  <a:gd name="T2" fmla="*/ 384 w 387"/>
                  <a:gd name="T3" fmla="*/ 54 h 120"/>
                  <a:gd name="T4" fmla="*/ 356 w 387"/>
                  <a:gd name="T5" fmla="*/ 21 h 120"/>
                  <a:gd name="T6" fmla="*/ 278 w 387"/>
                  <a:gd name="T7" fmla="*/ 3 h 120"/>
                  <a:gd name="T8" fmla="*/ 198 w 387"/>
                  <a:gd name="T9" fmla="*/ 4 h 120"/>
                  <a:gd name="T10" fmla="*/ 116 w 387"/>
                  <a:gd name="T11" fmla="*/ 21 h 120"/>
                  <a:gd name="T12" fmla="*/ 23 w 387"/>
                  <a:gd name="T13" fmla="*/ 84 h 120"/>
                  <a:gd name="T14" fmla="*/ 0 w 387"/>
                  <a:gd name="T15" fmla="*/ 109 h 120"/>
                  <a:gd name="T16" fmla="*/ 26 w 387"/>
                  <a:gd name="T17" fmla="*/ 117 h 120"/>
                  <a:gd name="T18" fmla="*/ 83 w 387"/>
                  <a:gd name="T19" fmla="*/ 91 h 120"/>
                  <a:gd name="T20" fmla="*/ 143 w 387"/>
                  <a:gd name="T21" fmla="*/ 58 h 120"/>
                  <a:gd name="T22" fmla="*/ 222 w 387"/>
                  <a:gd name="T23" fmla="*/ 46 h 120"/>
                  <a:gd name="T24" fmla="*/ 296 w 387"/>
                  <a:gd name="T25" fmla="*/ 54 h 120"/>
                  <a:gd name="T26" fmla="*/ 342 w 387"/>
                  <a:gd name="T27" fmla="*/ 70 h 120"/>
                  <a:gd name="T28" fmla="*/ 374 w 387"/>
                  <a:gd name="T29" fmla="*/ 70 h 12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87"/>
                  <a:gd name="T46" fmla="*/ 0 h 120"/>
                  <a:gd name="T47" fmla="*/ 387 w 387"/>
                  <a:gd name="T48" fmla="*/ 120 h 12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87" h="120">
                    <a:moveTo>
                      <a:pt x="374" y="70"/>
                    </a:moveTo>
                    <a:cubicBezTo>
                      <a:pt x="381" y="67"/>
                      <a:pt x="387" y="62"/>
                      <a:pt x="384" y="54"/>
                    </a:cubicBezTo>
                    <a:cubicBezTo>
                      <a:pt x="381" y="46"/>
                      <a:pt x="374" y="29"/>
                      <a:pt x="356" y="21"/>
                    </a:cubicBezTo>
                    <a:cubicBezTo>
                      <a:pt x="338" y="13"/>
                      <a:pt x="304" y="6"/>
                      <a:pt x="278" y="3"/>
                    </a:cubicBezTo>
                    <a:cubicBezTo>
                      <a:pt x="252" y="0"/>
                      <a:pt x="225" y="1"/>
                      <a:pt x="198" y="4"/>
                    </a:cubicBezTo>
                    <a:cubicBezTo>
                      <a:pt x="171" y="7"/>
                      <a:pt x="145" y="8"/>
                      <a:pt x="116" y="21"/>
                    </a:cubicBezTo>
                    <a:cubicBezTo>
                      <a:pt x="87" y="34"/>
                      <a:pt x="42" y="69"/>
                      <a:pt x="23" y="84"/>
                    </a:cubicBezTo>
                    <a:cubicBezTo>
                      <a:pt x="4" y="99"/>
                      <a:pt x="0" y="104"/>
                      <a:pt x="0" y="109"/>
                    </a:cubicBezTo>
                    <a:cubicBezTo>
                      <a:pt x="0" y="114"/>
                      <a:pt x="12" y="120"/>
                      <a:pt x="26" y="117"/>
                    </a:cubicBezTo>
                    <a:cubicBezTo>
                      <a:pt x="40" y="114"/>
                      <a:pt x="64" y="101"/>
                      <a:pt x="83" y="91"/>
                    </a:cubicBezTo>
                    <a:cubicBezTo>
                      <a:pt x="102" y="81"/>
                      <a:pt x="120" y="65"/>
                      <a:pt x="143" y="58"/>
                    </a:cubicBezTo>
                    <a:cubicBezTo>
                      <a:pt x="166" y="51"/>
                      <a:pt x="197" y="47"/>
                      <a:pt x="222" y="46"/>
                    </a:cubicBezTo>
                    <a:cubicBezTo>
                      <a:pt x="247" y="45"/>
                      <a:pt x="276" y="50"/>
                      <a:pt x="296" y="54"/>
                    </a:cubicBezTo>
                    <a:cubicBezTo>
                      <a:pt x="316" y="58"/>
                      <a:pt x="330" y="67"/>
                      <a:pt x="342" y="70"/>
                    </a:cubicBezTo>
                    <a:cubicBezTo>
                      <a:pt x="354" y="73"/>
                      <a:pt x="367" y="73"/>
                      <a:pt x="374" y="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67" name="Freeform 48"/>
              <p:cNvSpPr>
                <a:spLocks/>
              </p:cNvSpPr>
              <p:nvPr/>
            </p:nvSpPr>
            <p:spPr bwMode="auto">
              <a:xfrm>
                <a:off x="1718" y="1763"/>
                <a:ext cx="400" cy="124"/>
              </a:xfrm>
              <a:custGeom>
                <a:avLst/>
                <a:gdLst>
                  <a:gd name="T0" fmla="*/ 369 w 400"/>
                  <a:gd name="T1" fmla="*/ 124 h 124"/>
                  <a:gd name="T2" fmla="*/ 298 w 400"/>
                  <a:gd name="T3" fmla="*/ 87 h 124"/>
                  <a:gd name="T4" fmla="*/ 237 w 400"/>
                  <a:gd name="T5" fmla="*/ 60 h 124"/>
                  <a:gd name="T6" fmla="*/ 156 w 400"/>
                  <a:gd name="T7" fmla="*/ 46 h 124"/>
                  <a:gd name="T8" fmla="*/ 58 w 400"/>
                  <a:gd name="T9" fmla="*/ 58 h 124"/>
                  <a:gd name="T10" fmla="*/ 12 w 400"/>
                  <a:gd name="T11" fmla="*/ 64 h 124"/>
                  <a:gd name="T12" fmla="*/ 6 w 400"/>
                  <a:gd name="T13" fmla="*/ 36 h 124"/>
                  <a:gd name="T14" fmla="*/ 46 w 400"/>
                  <a:gd name="T15" fmla="*/ 7 h 124"/>
                  <a:gd name="T16" fmla="*/ 157 w 400"/>
                  <a:gd name="T17" fmla="*/ 3 h 124"/>
                  <a:gd name="T18" fmla="*/ 259 w 400"/>
                  <a:gd name="T19" fmla="*/ 24 h 124"/>
                  <a:gd name="T20" fmla="*/ 337 w 400"/>
                  <a:gd name="T21" fmla="*/ 67 h 124"/>
                  <a:gd name="T22" fmla="*/ 391 w 400"/>
                  <a:gd name="T23" fmla="*/ 99 h 124"/>
                  <a:gd name="T24" fmla="*/ 390 w 400"/>
                  <a:gd name="T25" fmla="*/ 118 h 124"/>
                  <a:gd name="T26" fmla="*/ 369 w 400"/>
                  <a:gd name="T27" fmla="*/ 124 h 1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0"/>
                  <a:gd name="T43" fmla="*/ 0 h 124"/>
                  <a:gd name="T44" fmla="*/ 400 w 400"/>
                  <a:gd name="T45" fmla="*/ 124 h 1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0" h="124">
                    <a:moveTo>
                      <a:pt x="369" y="124"/>
                    </a:moveTo>
                    <a:cubicBezTo>
                      <a:pt x="355" y="118"/>
                      <a:pt x="320" y="98"/>
                      <a:pt x="298" y="87"/>
                    </a:cubicBezTo>
                    <a:cubicBezTo>
                      <a:pt x="276" y="76"/>
                      <a:pt x="261" y="67"/>
                      <a:pt x="237" y="60"/>
                    </a:cubicBezTo>
                    <a:cubicBezTo>
                      <a:pt x="213" y="53"/>
                      <a:pt x="186" y="46"/>
                      <a:pt x="156" y="46"/>
                    </a:cubicBezTo>
                    <a:cubicBezTo>
                      <a:pt x="126" y="46"/>
                      <a:pt x="82" y="55"/>
                      <a:pt x="58" y="58"/>
                    </a:cubicBezTo>
                    <a:cubicBezTo>
                      <a:pt x="34" y="61"/>
                      <a:pt x="21" y="68"/>
                      <a:pt x="12" y="64"/>
                    </a:cubicBezTo>
                    <a:cubicBezTo>
                      <a:pt x="3" y="60"/>
                      <a:pt x="0" y="45"/>
                      <a:pt x="6" y="36"/>
                    </a:cubicBezTo>
                    <a:cubicBezTo>
                      <a:pt x="12" y="27"/>
                      <a:pt x="21" y="12"/>
                      <a:pt x="46" y="7"/>
                    </a:cubicBezTo>
                    <a:cubicBezTo>
                      <a:pt x="71" y="2"/>
                      <a:pt x="122" y="0"/>
                      <a:pt x="157" y="3"/>
                    </a:cubicBezTo>
                    <a:cubicBezTo>
                      <a:pt x="192" y="6"/>
                      <a:pt x="229" y="13"/>
                      <a:pt x="259" y="24"/>
                    </a:cubicBezTo>
                    <a:cubicBezTo>
                      <a:pt x="289" y="35"/>
                      <a:pt x="315" y="55"/>
                      <a:pt x="337" y="67"/>
                    </a:cubicBezTo>
                    <a:cubicBezTo>
                      <a:pt x="359" y="79"/>
                      <a:pt x="382" y="91"/>
                      <a:pt x="391" y="99"/>
                    </a:cubicBezTo>
                    <a:cubicBezTo>
                      <a:pt x="400" y="107"/>
                      <a:pt x="394" y="114"/>
                      <a:pt x="390" y="118"/>
                    </a:cubicBezTo>
                    <a:cubicBezTo>
                      <a:pt x="386" y="122"/>
                      <a:pt x="373" y="123"/>
                      <a:pt x="369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68" name="Freeform 49"/>
              <p:cNvSpPr>
                <a:spLocks/>
              </p:cNvSpPr>
              <p:nvPr/>
            </p:nvSpPr>
            <p:spPr bwMode="auto">
              <a:xfrm>
                <a:off x="625" y="1827"/>
                <a:ext cx="1796" cy="1387"/>
              </a:xfrm>
              <a:custGeom>
                <a:avLst/>
                <a:gdLst>
                  <a:gd name="T0" fmla="*/ 193 w 1796"/>
                  <a:gd name="T1" fmla="*/ 60 h 1387"/>
                  <a:gd name="T2" fmla="*/ 151 w 1796"/>
                  <a:gd name="T3" fmla="*/ 51 h 1387"/>
                  <a:gd name="T4" fmla="*/ 124 w 1796"/>
                  <a:gd name="T5" fmla="*/ 12 h 1387"/>
                  <a:gd name="T6" fmla="*/ 73 w 1796"/>
                  <a:gd name="T7" fmla="*/ 6 h 1387"/>
                  <a:gd name="T8" fmla="*/ 34 w 1796"/>
                  <a:gd name="T9" fmla="*/ 24 h 1387"/>
                  <a:gd name="T10" fmla="*/ 10 w 1796"/>
                  <a:gd name="T11" fmla="*/ 75 h 1387"/>
                  <a:gd name="T12" fmla="*/ 4 w 1796"/>
                  <a:gd name="T13" fmla="*/ 132 h 1387"/>
                  <a:gd name="T14" fmla="*/ 37 w 1796"/>
                  <a:gd name="T15" fmla="*/ 216 h 1387"/>
                  <a:gd name="T16" fmla="*/ 76 w 1796"/>
                  <a:gd name="T17" fmla="*/ 303 h 1387"/>
                  <a:gd name="T18" fmla="*/ 94 w 1796"/>
                  <a:gd name="T19" fmla="*/ 357 h 1387"/>
                  <a:gd name="T20" fmla="*/ 94 w 1796"/>
                  <a:gd name="T21" fmla="*/ 432 h 1387"/>
                  <a:gd name="T22" fmla="*/ 133 w 1796"/>
                  <a:gd name="T23" fmla="*/ 543 h 1387"/>
                  <a:gd name="T24" fmla="*/ 160 w 1796"/>
                  <a:gd name="T25" fmla="*/ 585 h 1387"/>
                  <a:gd name="T26" fmla="*/ 208 w 1796"/>
                  <a:gd name="T27" fmla="*/ 585 h 1387"/>
                  <a:gd name="T28" fmla="*/ 232 w 1796"/>
                  <a:gd name="T29" fmla="*/ 552 h 1387"/>
                  <a:gd name="T30" fmla="*/ 241 w 1796"/>
                  <a:gd name="T31" fmla="*/ 585 h 1387"/>
                  <a:gd name="T32" fmla="*/ 247 w 1796"/>
                  <a:gd name="T33" fmla="*/ 696 h 1387"/>
                  <a:gd name="T34" fmla="*/ 259 w 1796"/>
                  <a:gd name="T35" fmla="*/ 771 h 1387"/>
                  <a:gd name="T36" fmla="*/ 295 w 1796"/>
                  <a:gd name="T37" fmla="*/ 879 h 1387"/>
                  <a:gd name="T38" fmla="*/ 382 w 1796"/>
                  <a:gd name="T39" fmla="*/ 1011 h 1387"/>
                  <a:gd name="T40" fmla="*/ 517 w 1796"/>
                  <a:gd name="T41" fmla="*/ 1167 h 1387"/>
                  <a:gd name="T42" fmla="*/ 634 w 1796"/>
                  <a:gd name="T43" fmla="*/ 1248 h 1387"/>
                  <a:gd name="T44" fmla="*/ 712 w 1796"/>
                  <a:gd name="T45" fmla="*/ 1305 h 1387"/>
                  <a:gd name="T46" fmla="*/ 820 w 1796"/>
                  <a:gd name="T47" fmla="*/ 1359 h 1387"/>
                  <a:gd name="T48" fmla="*/ 982 w 1796"/>
                  <a:gd name="T49" fmla="*/ 1383 h 1387"/>
                  <a:gd name="T50" fmla="*/ 1129 w 1796"/>
                  <a:gd name="T51" fmla="*/ 1335 h 1387"/>
                  <a:gd name="T52" fmla="*/ 1213 w 1796"/>
                  <a:gd name="T53" fmla="*/ 1281 h 1387"/>
                  <a:gd name="T54" fmla="*/ 1300 w 1796"/>
                  <a:gd name="T55" fmla="*/ 1221 h 1387"/>
                  <a:gd name="T56" fmla="*/ 1381 w 1796"/>
                  <a:gd name="T57" fmla="*/ 1149 h 1387"/>
                  <a:gd name="T58" fmla="*/ 1492 w 1796"/>
                  <a:gd name="T59" fmla="*/ 1002 h 1387"/>
                  <a:gd name="T60" fmla="*/ 1549 w 1796"/>
                  <a:gd name="T61" fmla="*/ 840 h 1387"/>
                  <a:gd name="T62" fmla="*/ 1579 w 1796"/>
                  <a:gd name="T63" fmla="*/ 642 h 1387"/>
                  <a:gd name="T64" fmla="*/ 1582 w 1796"/>
                  <a:gd name="T65" fmla="*/ 573 h 1387"/>
                  <a:gd name="T66" fmla="*/ 1609 w 1796"/>
                  <a:gd name="T67" fmla="*/ 573 h 1387"/>
                  <a:gd name="T68" fmla="*/ 1654 w 1796"/>
                  <a:gd name="T69" fmla="*/ 573 h 1387"/>
                  <a:gd name="T70" fmla="*/ 1696 w 1796"/>
                  <a:gd name="T71" fmla="*/ 537 h 1387"/>
                  <a:gd name="T72" fmla="*/ 1720 w 1796"/>
                  <a:gd name="T73" fmla="*/ 459 h 1387"/>
                  <a:gd name="T74" fmla="*/ 1732 w 1796"/>
                  <a:gd name="T75" fmla="*/ 351 h 1387"/>
                  <a:gd name="T76" fmla="*/ 1780 w 1796"/>
                  <a:gd name="T77" fmla="*/ 234 h 1387"/>
                  <a:gd name="T78" fmla="*/ 1795 w 1796"/>
                  <a:gd name="T79" fmla="*/ 126 h 1387"/>
                  <a:gd name="T80" fmla="*/ 1774 w 1796"/>
                  <a:gd name="T81" fmla="*/ 33 h 1387"/>
                  <a:gd name="T82" fmla="*/ 1744 w 1796"/>
                  <a:gd name="T83" fmla="*/ 3 h 1387"/>
                  <a:gd name="T84" fmla="*/ 1687 w 1796"/>
                  <a:gd name="T85" fmla="*/ 12 h 1387"/>
                  <a:gd name="T86" fmla="*/ 1639 w 1796"/>
                  <a:gd name="T87" fmla="*/ 60 h 1387"/>
                  <a:gd name="T88" fmla="*/ 1606 w 1796"/>
                  <a:gd name="T89" fmla="*/ 66 h 13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96"/>
                  <a:gd name="T136" fmla="*/ 0 h 1387"/>
                  <a:gd name="T137" fmla="*/ 1796 w 1796"/>
                  <a:gd name="T138" fmla="*/ 1387 h 13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96" h="1387">
                    <a:moveTo>
                      <a:pt x="193" y="60"/>
                    </a:moveTo>
                    <a:cubicBezTo>
                      <a:pt x="177" y="59"/>
                      <a:pt x="162" y="59"/>
                      <a:pt x="151" y="51"/>
                    </a:cubicBezTo>
                    <a:cubicBezTo>
                      <a:pt x="140" y="43"/>
                      <a:pt x="137" y="19"/>
                      <a:pt x="124" y="12"/>
                    </a:cubicBezTo>
                    <a:cubicBezTo>
                      <a:pt x="111" y="5"/>
                      <a:pt x="88" y="4"/>
                      <a:pt x="73" y="6"/>
                    </a:cubicBezTo>
                    <a:cubicBezTo>
                      <a:pt x="58" y="8"/>
                      <a:pt x="44" y="13"/>
                      <a:pt x="34" y="24"/>
                    </a:cubicBezTo>
                    <a:cubicBezTo>
                      <a:pt x="24" y="35"/>
                      <a:pt x="15" y="57"/>
                      <a:pt x="10" y="75"/>
                    </a:cubicBezTo>
                    <a:cubicBezTo>
                      <a:pt x="5" y="93"/>
                      <a:pt x="0" y="109"/>
                      <a:pt x="4" y="132"/>
                    </a:cubicBezTo>
                    <a:cubicBezTo>
                      <a:pt x="8" y="155"/>
                      <a:pt x="25" y="188"/>
                      <a:pt x="37" y="216"/>
                    </a:cubicBezTo>
                    <a:cubicBezTo>
                      <a:pt x="49" y="244"/>
                      <a:pt x="67" y="280"/>
                      <a:pt x="76" y="303"/>
                    </a:cubicBezTo>
                    <a:cubicBezTo>
                      <a:pt x="85" y="326"/>
                      <a:pt x="91" y="336"/>
                      <a:pt x="94" y="357"/>
                    </a:cubicBezTo>
                    <a:cubicBezTo>
                      <a:pt x="97" y="378"/>
                      <a:pt x="87" y="401"/>
                      <a:pt x="94" y="432"/>
                    </a:cubicBezTo>
                    <a:cubicBezTo>
                      <a:pt x="101" y="463"/>
                      <a:pt x="122" y="518"/>
                      <a:pt x="133" y="543"/>
                    </a:cubicBezTo>
                    <a:cubicBezTo>
                      <a:pt x="144" y="568"/>
                      <a:pt x="148" y="578"/>
                      <a:pt x="160" y="585"/>
                    </a:cubicBezTo>
                    <a:cubicBezTo>
                      <a:pt x="172" y="592"/>
                      <a:pt x="196" y="591"/>
                      <a:pt x="208" y="585"/>
                    </a:cubicBezTo>
                    <a:cubicBezTo>
                      <a:pt x="220" y="579"/>
                      <a:pt x="227" y="552"/>
                      <a:pt x="232" y="552"/>
                    </a:cubicBezTo>
                    <a:cubicBezTo>
                      <a:pt x="237" y="552"/>
                      <a:pt x="239" y="561"/>
                      <a:pt x="241" y="585"/>
                    </a:cubicBezTo>
                    <a:cubicBezTo>
                      <a:pt x="243" y="609"/>
                      <a:pt x="244" y="665"/>
                      <a:pt x="247" y="696"/>
                    </a:cubicBezTo>
                    <a:cubicBezTo>
                      <a:pt x="250" y="727"/>
                      <a:pt x="251" y="741"/>
                      <a:pt x="259" y="771"/>
                    </a:cubicBezTo>
                    <a:cubicBezTo>
                      <a:pt x="267" y="801"/>
                      <a:pt x="275" y="839"/>
                      <a:pt x="295" y="879"/>
                    </a:cubicBezTo>
                    <a:cubicBezTo>
                      <a:pt x="315" y="919"/>
                      <a:pt x="345" y="963"/>
                      <a:pt x="382" y="1011"/>
                    </a:cubicBezTo>
                    <a:cubicBezTo>
                      <a:pt x="419" y="1059"/>
                      <a:pt x="475" y="1128"/>
                      <a:pt x="517" y="1167"/>
                    </a:cubicBezTo>
                    <a:cubicBezTo>
                      <a:pt x="559" y="1206"/>
                      <a:pt x="602" y="1225"/>
                      <a:pt x="634" y="1248"/>
                    </a:cubicBezTo>
                    <a:cubicBezTo>
                      <a:pt x="666" y="1271"/>
                      <a:pt x="681" y="1287"/>
                      <a:pt x="712" y="1305"/>
                    </a:cubicBezTo>
                    <a:cubicBezTo>
                      <a:pt x="743" y="1323"/>
                      <a:pt x="775" y="1346"/>
                      <a:pt x="820" y="1359"/>
                    </a:cubicBezTo>
                    <a:cubicBezTo>
                      <a:pt x="865" y="1372"/>
                      <a:pt x="931" y="1387"/>
                      <a:pt x="982" y="1383"/>
                    </a:cubicBezTo>
                    <a:cubicBezTo>
                      <a:pt x="1033" y="1379"/>
                      <a:pt x="1091" y="1352"/>
                      <a:pt x="1129" y="1335"/>
                    </a:cubicBezTo>
                    <a:cubicBezTo>
                      <a:pt x="1167" y="1318"/>
                      <a:pt x="1185" y="1300"/>
                      <a:pt x="1213" y="1281"/>
                    </a:cubicBezTo>
                    <a:cubicBezTo>
                      <a:pt x="1241" y="1262"/>
                      <a:pt x="1272" y="1243"/>
                      <a:pt x="1300" y="1221"/>
                    </a:cubicBezTo>
                    <a:cubicBezTo>
                      <a:pt x="1328" y="1199"/>
                      <a:pt x="1349" y="1185"/>
                      <a:pt x="1381" y="1149"/>
                    </a:cubicBezTo>
                    <a:cubicBezTo>
                      <a:pt x="1413" y="1113"/>
                      <a:pt x="1464" y="1053"/>
                      <a:pt x="1492" y="1002"/>
                    </a:cubicBezTo>
                    <a:cubicBezTo>
                      <a:pt x="1520" y="951"/>
                      <a:pt x="1535" y="900"/>
                      <a:pt x="1549" y="840"/>
                    </a:cubicBezTo>
                    <a:cubicBezTo>
                      <a:pt x="1563" y="780"/>
                      <a:pt x="1574" y="686"/>
                      <a:pt x="1579" y="642"/>
                    </a:cubicBezTo>
                    <a:cubicBezTo>
                      <a:pt x="1584" y="598"/>
                      <a:pt x="1577" y="584"/>
                      <a:pt x="1582" y="573"/>
                    </a:cubicBezTo>
                    <a:cubicBezTo>
                      <a:pt x="1587" y="562"/>
                      <a:pt x="1597" y="573"/>
                      <a:pt x="1609" y="573"/>
                    </a:cubicBezTo>
                    <a:cubicBezTo>
                      <a:pt x="1621" y="573"/>
                      <a:pt x="1640" y="579"/>
                      <a:pt x="1654" y="573"/>
                    </a:cubicBezTo>
                    <a:cubicBezTo>
                      <a:pt x="1668" y="567"/>
                      <a:pt x="1685" y="556"/>
                      <a:pt x="1696" y="537"/>
                    </a:cubicBezTo>
                    <a:cubicBezTo>
                      <a:pt x="1707" y="518"/>
                      <a:pt x="1714" y="490"/>
                      <a:pt x="1720" y="459"/>
                    </a:cubicBezTo>
                    <a:cubicBezTo>
                      <a:pt x="1726" y="428"/>
                      <a:pt x="1722" y="388"/>
                      <a:pt x="1732" y="351"/>
                    </a:cubicBezTo>
                    <a:cubicBezTo>
                      <a:pt x="1742" y="314"/>
                      <a:pt x="1770" y="271"/>
                      <a:pt x="1780" y="234"/>
                    </a:cubicBezTo>
                    <a:cubicBezTo>
                      <a:pt x="1790" y="197"/>
                      <a:pt x="1796" y="159"/>
                      <a:pt x="1795" y="126"/>
                    </a:cubicBezTo>
                    <a:cubicBezTo>
                      <a:pt x="1794" y="93"/>
                      <a:pt x="1783" y="54"/>
                      <a:pt x="1774" y="33"/>
                    </a:cubicBezTo>
                    <a:cubicBezTo>
                      <a:pt x="1765" y="12"/>
                      <a:pt x="1758" y="6"/>
                      <a:pt x="1744" y="3"/>
                    </a:cubicBezTo>
                    <a:cubicBezTo>
                      <a:pt x="1730" y="0"/>
                      <a:pt x="1704" y="3"/>
                      <a:pt x="1687" y="12"/>
                    </a:cubicBezTo>
                    <a:cubicBezTo>
                      <a:pt x="1670" y="21"/>
                      <a:pt x="1653" y="51"/>
                      <a:pt x="1639" y="60"/>
                    </a:cubicBezTo>
                    <a:cubicBezTo>
                      <a:pt x="1625" y="69"/>
                      <a:pt x="1613" y="65"/>
                      <a:pt x="1606" y="66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69" name="Freeform 50"/>
              <p:cNvSpPr>
                <a:spLocks/>
              </p:cNvSpPr>
              <p:nvPr/>
            </p:nvSpPr>
            <p:spPr bwMode="auto">
              <a:xfrm>
                <a:off x="800" y="1890"/>
                <a:ext cx="70" cy="486"/>
              </a:xfrm>
              <a:custGeom>
                <a:avLst/>
                <a:gdLst>
                  <a:gd name="T0" fmla="*/ 16 w 70"/>
                  <a:gd name="T1" fmla="*/ 0 h 486"/>
                  <a:gd name="T2" fmla="*/ 4 w 70"/>
                  <a:gd name="T3" fmla="*/ 114 h 486"/>
                  <a:gd name="T4" fmla="*/ 4 w 70"/>
                  <a:gd name="T5" fmla="*/ 204 h 486"/>
                  <a:gd name="T6" fmla="*/ 31 w 70"/>
                  <a:gd name="T7" fmla="*/ 276 h 486"/>
                  <a:gd name="T8" fmla="*/ 64 w 70"/>
                  <a:gd name="T9" fmla="*/ 369 h 486"/>
                  <a:gd name="T10" fmla="*/ 64 w 70"/>
                  <a:gd name="T11" fmla="*/ 486 h 4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486"/>
                  <a:gd name="T20" fmla="*/ 70 w 70"/>
                  <a:gd name="T21" fmla="*/ 486 h 4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486">
                    <a:moveTo>
                      <a:pt x="16" y="0"/>
                    </a:moveTo>
                    <a:cubicBezTo>
                      <a:pt x="14" y="19"/>
                      <a:pt x="6" y="80"/>
                      <a:pt x="4" y="114"/>
                    </a:cubicBezTo>
                    <a:cubicBezTo>
                      <a:pt x="2" y="148"/>
                      <a:pt x="0" y="177"/>
                      <a:pt x="4" y="204"/>
                    </a:cubicBezTo>
                    <a:cubicBezTo>
                      <a:pt x="8" y="231"/>
                      <a:pt x="21" y="248"/>
                      <a:pt x="31" y="276"/>
                    </a:cubicBezTo>
                    <a:cubicBezTo>
                      <a:pt x="41" y="304"/>
                      <a:pt x="58" y="334"/>
                      <a:pt x="64" y="369"/>
                    </a:cubicBezTo>
                    <a:cubicBezTo>
                      <a:pt x="70" y="404"/>
                      <a:pt x="64" y="462"/>
                      <a:pt x="64" y="486"/>
                    </a:cubicBez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70" name="Freeform 51"/>
              <p:cNvSpPr>
                <a:spLocks/>
              </p:cNvSpPr>
              <p:nvPr/>
            </p:nvSpPr>
            <p:spPr bwMode="auto">
              <a:xfrm>
                <a:off x="744" y="2100"/>
                <a:ext cx="50" cy="187"/>
              </a:xfrm>
              <a:custGeom>
                <a:avLst/>
                <a:gdLst>
                  <a:gd name="T0" fmla="*/ 0 w 50"/>
                  <a:gd name="T1" fmla="*/ 117 h 187"/>
                  <a:gd name="T2" fmla="*/ 27 w 50"/>
                  <a:gd name="T3" fmla="*/ 183 h 187"/>
                  <a:gd name="T4" fmla="*/ 45 w 50"/>
                  <a:gd name="T5" fmla="*/ 141 h 187"/>
                  <a:gd name="T6" fmla="*/ 48 w 50"/>
                  <a:gd name="T7" fmla="*/ 63 h 187"/>
                  <a:gd name="T8" fmla="*/ 30 w 50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187"/>
                  <a:gd name="T17" fmla="*/ 50 w 50"/>
                  <a:gd name="T18" fmla="*/ 187 h 1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187">
                    <a:moveTo>
                      <a:pt x="0" y="117"/>
                    </a:moveTo>
                    <a:cubicBezTo>
                      <a:pt x="10" y="148"/>
                      <a:pt x="20" y="179"/>
                      <a:pt x="27" y="183"/>
                    </a:cubicBezTo>
                    <a:cubicBezTo>
                      <a:pt x="34" y="187"/>
                      <a:pt x="41" y="161"/>
                      <a:pt x="45" y="141"/>
                    </a:cubicBezTo>
                    <a:cubicBezTo>
                      <a:pt x="49" y="121"/>
                      <a:pt x="50" y="86"/>
                      <a:pt x="48" y="63"/>
                    </a:cubicBezTo>
                    <a:cubicBezTo>
                      <a:pt x="46" y="40"/>
                      <a:pt x="32" y="11"/>
                      <a:pt x="30" y="0"/>
                    </a:cubicBez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71" name="Freeform 52"/>
              <p:cNvSpPr>
                <a:spLocks/>
              </p:cNvSpPr>
              <p:nvPr/>
            </p:nvSpPr>
            <p:spPr bwMode="auto">
              <a:xfrm>
                <a:off x="668" y="1899"/>
                <a:ext cx="100" cy="153"/>
              </a:xfrm>
              <a:custGeom>
                <a:avLst/>
                <a:gdLst>
                  <a:gd name="T0" fmla="*/ 100 w 100"/>
                  <a:gd name="T1" fmla="*/ 153 h 153"/>
                  <a:gd name="T2" fmla="*/ 82 w 100"/>
                  <a:gd name="T3" fmla="*/ 69 h 153"/>
                  <a:gd name="T4" fmla="*/ 37 w 100"/>
                  <a:gd name="T5" fmla="*/ 6 h 153"/>
                  <a:gd name="T6" fmla="*/ 4 w 100"/>
                  <a:gd name="T7" fmla="*/ 33 h 153"/>
                  <a:gd name="T8" fmla="*/ 10 w 100"/>
                  <a:gd name="T9" fmla="*/ 9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153"/>
                  <a:gd name="T17" fmla="*/ 100 w 100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153">
                    <a:moveTo>
                      <a:pt x="100" y="153"/>
                    </a:moveTo>
                    <a:cubicBezTo>
                      <a:pt x="97" y="139"/>
                      <a:pt x="92" y="93"/>
                      <a:pt x="82" y="69"/>
                    </a:cubicBezTo>
                    <a:cubicBezTo>
                      <a:pt x="72" y="45"/>
                      <a:pt x="50" y="12"/>
                      <a:pt x="37" y="6"/>
                    </a:cubicBezTo>
                    <a:cubicBezTo>
                      <a:pt x="24" y="0"/>
                      <a:pt x="8" y="19"/>
                      <a:pt x="4" y="33"/>
                    </a:cubicBezTo>
                    <a:cubicBezTo>
                      <a:pt x="0" y="47"/>
                      <a:pt x="5" y="67"/>
                      <a:pt x="10" y="90"/>
                    </a:cubicBez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72" name="Freeform 53"/>
              <p:cNvSpPr>
                <a:spLocks/>
              </p:cNvSpPr>
              <p:nvPr/>
            </p:nvSpPr>
            <p:spPr bwMode="auto">
              <a:xfrm>
                <a:off x="2202" y="1890"/>
                <a:ext cx="32" cy="501"/>
              </a:xfrm>
              <a:custGeom>
                <a:avLst/>
                <a:gdLst>
                  <a:gd name="T0" fmla="*/ 9 w 32"/>
                  <a:gd name="T1" fmla="*/ 501 h 501"/>
                  <a:gd name="T2" fmla="*/ 3 w 32"/>
                  <a:gd name="T3" fmla="*/ 345 h 501"/>
                  <a:gd name="T4" fmla="*/ 30 w 32"/>
                  <a:gd name="T5" fmla="*/ 246 h 501"/>
                  <a:gd name="T6" fmla="*/ 15 w 32"/>
                  <a:gd name="T7" fmla="*/ 180 h 501"/>
                  <a:gd name="T8" fmla="*/ 21 w 32"/>
                  <a:gd name="T9" fmla="*/ 48 h 501"/>
                  <a:gd name="T10" fmla="*/ 30 w 32"/>
                  <a:gd name="T11" fmla="*/ 0 h 5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501"/>
                  <a:gd name="T20" fmla="*/ 32 w 32"/>
                  <a:gd name="T21" fmla="*/ 501 h 5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501">
                    <a:moveTo>
                      <a:pt x="9" y="501"/>
                    </a:moveTo>
                    <a:cubicBezTo>
                      <a:pt x="4" y="444"/>
                      <a:pt x="0" y="388"/>
                      <a:pt x="3" y="345"/>
                    </a:cubicBezTo>
                    <a:cubicBezTo>
                      <a:pt x="6" y="302"/>
                      <a:pt x="28" y="273"/>
                      <a:pt x="30" y="246"/>
                    </a:cubicBezTo>
                    <a:cubicBezTo>
                      <a:pt x="32" y="219"/>
                      <a:pt x="16" y="213"/>
                      <a:pt x="15" y="180"/>
                    </a:cubicBezTo>
                    <a:cubicBezTo>
                      <a:pt x="14" y="147"/>
                      <a:pt x="18" y="78"/>
                      <a:pt x="21" y="48"/>
                    </a:cubicBezTo>
                    <a:cubicBezTo>
                      <a:pt x="24" y="18"/>
                      <a:pt x="29" y="8"/>
                      <a:pt x="30" y="0"/>
                    </a:cubicBez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73" name="Freeform 54"/>
              <p:cNvSpPr>
                <a:spLocks/>
              </p:cNvSpPr>
              <p:nvPr/>
            </p:nvSpPr>
            <p:spPr bwMode="auto">
              <a:xfrm>
                <a:off x="2275" y="2163"/>
                <a:ext cx="59" cy="132"/>
              </a:xfrm>
              <a:custGeom>
                <a:avLst/>
                <a:gdLst>
                  <a:gd name="T0" fmla="*/ 2 w 59"/>
                  <a:gd name="T1" fmla="*/ 0 h 132"/>
                  <a:gd name="T2" fmla="*/ 2 w 59"/>
                  <a:gd name="T3" fmla="*/ 60 h 132"/>
                  <a:gd name="T4" fmla="*/ 14 w 59"/>
                  <a:gd name="T5" fmla="*/ 129 h 132"/>
                  <a:gd name="T6" fmla="*/ 38 w 59"/>
                  <a:gd name="T7" fmla="*/ 80 h 132"/>
                  <a:gd name="T8" fmla="*/ 59 w 59"/>
                  <a:gd name="T9" fmla="*/ 2 h 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32"/>
                  <a:gd name="T17" fmla="*/ 59 w 59"/>
                  <a:gd name="T18" fmla="*/ 132 h 1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32">
                    <a:moveTo>
                      <a:pt x="2" y="0"/>
                    </a:moveTo>
                    <a:cubicBezTo>
                      <a:pt x="1" y="19"/>
                      <a:pt x="0" y="39"/>
                      <a:pt x="2" y="60"/>
                    </a:cubicBezTo>
                    <a:cubicBezTo>
                      <a:pt x="4" y="81"/>
                      <a:pt x="8" y="126"/>
                      <a:pt x="14" y="129"/>
                    </a:cubicBezTo>
                    <a:cubicBezTo>
                      <a:pt x="20" y="132"/>
                      <a:pt x="31" y="101"/>
                      <a:pt x="38" y="80"/>
                    </a:cubicBezTo>
                    <a:cubicBezTo>
                      <a:pt x="45" y="59"/>
                      <a:pt x="55" y="18"/>
                      <a:pt x="59" y="2"/>
                    </a:cubicBez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74" name="Freeform 55"/>
              <p:cNvSpPr>
                <a:spLocks/>
              </p:cNvSpPr>
              <p:nvPr/>
            </p:nvSpPr>
            <p:spPr bwMode="auto">
              <a:xfrm>
                <a:off x="2281" y="1900"/>
                <a:ext cx="103" cy="179"/>
              </a:xfrm>
              <a:custGeom>
                <a:avLst/>
                <a:gdLst>
                  <a:gd name="T0" fmla="*/ 2 w 103"/>
                  <a:gd name="T1" fmla="*/ 179 h 179"/>
                  <a:gd name="T2" fmla="*/ 5 w 103"/>
                  <a:gd name="T3" fmla="*/ 134 h 179"/>
                  <a:gd name="T4" fmla="*/ 35 w 103"/>
                  <a:gd name="T5" fmla="*/ 65 h 179"/>
                  <a:gd name="T6" fmla="*/ 82 w 103"/>
                  <a:gd name="T7" fmla="*/ 4 h 179"/>
                  <a:gd name="T8" fmla="*/ 100 w 103"/>
                  <a:gd name="T9" fmla="*/ 41 h 179"/>
                  <a:gd name="T10" fmla="*/ 98 w 103"/>
                  <a:gd name="T11" fmla="*/ 86 h 1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3"/>
                  <a:gd name="T19" fmla="*/ 0 h 179"/>
                  <a:gd name="T20" fmla="*/ 103 w 103"/>
                  <a:gd name="T21" fmla="*/ 179 h 1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3" h="179">
                    <a:moveTo>
                      <a:pt x="2" y="179"/>
                    </a:moveTo>
                    <a:cubicBezTo>
                      <a:pt x="1" y="166"/>
                      <a:pt x="0" y="153"/>
                      <a:pt x="5" y="134"/>
                    </a:cubicBezTo>
                    <a:cubicBezTo>
                      <a:pt x="10" y="115"/>
                      <a:pt x="22" y="87"/>
                      <a:pt x="35" y="65"/>
                    </a:cubicBezTo>
                    <a:cubicBezTo>
                      <a:pt x="48" y="43"/>
                      <a:pt x="71" y="8"/>
                      <a:pt x="82" y="4"/>
                    </a:cubicBezTo>
                    <a:cubicBezTo>
                      <a:pt x="93" y="0"/>
                      <a:pt x="97" y="27"/>
                      <a:pt x="100" y="41"/>
                    </a:cubicBezTo>
                    <a:cubicBezTo>
                      <a:pt x="103" y="55"/>
                      <a:pt x="99" y="77"/>
                      <a:pt x="98" y="86"/>
                    </a:cubicBez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75" name="Freeform 56"/>
              <p:cNvSpPr>
                <a:spLocks/>
              </p:cNvSpPr>
              <p:nvPr/>
            </p:nvSpPr>
            <p:spPr bwMode="auto">
              <a:xfrm>
                <a:off x="2597" y="816"/>
                <a:ext cx="1928" cy="2356"/>
              </a:xfrm>
              <a:custGeom>
                <a:avLst/>
                <a:gdLst>
                  <a:gd name="T0" fmla="*/ 1928 w 1928"/>
                  <a:gd name="T1" fmla="*/ 319 h 2356"/>
                  <a:gd name="T2" fmla="*/ 1635 w 1928"/>
                  <a:gd name="T3" fmla="*/ 119 h 2356"/>
                  <a:gd name="T4" fmla="*/ 1118 w 1928"/>
                  <a:gd name="T5" fmla="*/ 10 h 2356"/>
                  <a:gd name="T6" fmla="*/ 684 w 1928"/>
                  <a:gd name="T7" fmla="*/ 61 h 2356"/>
                  <a:gd name="T8" fmla="*/ 283 w 1928"/>
                  <a:gd name="T9" fmla="*/ 286 h 2356"/>
                  <a:gd name="T10" fmla="*/ 33 w 1928"/>
                  <a:gd name="T11" fmla="*/ 762 h 2356"/>
                  <a:gd name="T12" fmla="*/ 83 w 1928"/>
                  <a:gd name="T13" fmla="*/ 1271 h 2356"/>
                  <a:gd name="T14" fmla="*/ 216 w 1928"/>
                  <a:gd name="T15" fmla="*/ 1563 h 2356"/>
                  <a:gd name="T16" fmla="*/ 383 w 1928"/>
                  <a:gd name="T17" fmla="*/ 1914 h 2356"/>
                  <a:gd name="T18" fmla="*/ 458 w 1928"/>
                  <a:gd name="T19" fmla="*/ 2106 h 2356"/>
                  <a:gd name="T20" fmla="*/ 433 w 1928"/>
                  <a:gd name="T21" fmla="*/ 2356 h 23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28"/>
                  <a:gd name="T34" fmla="*/ 0 h 2356"/>
                  <a:gd name="T35" fmla="*/ 1928 w 1928"/>
                  <a:gd name="T36" fmla="*/ 2356 h 23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28" h="2356">
                    <a:moveTo>
                      <a:pt x="1928" y="319"/>
                    </a:moveTo>
                    <a:cubicBezTo>
                      <a:pt x="1849" y="244"/>
                      <a:pt x="1770" y="170"/>
                      <a:pt x="1635" y="119"/>
                    </a:cubicBezTo>
                    <a:cubicBezTo>
                      <a:pt x="1500" y="68"/>
                      <a:pt x="1277" y="20"/>
                      <a:pt x="1118" y="10"/>
                    </a:cubicBezTo>
                    <a:cubicBezTo>
                      <a:pt x="959" y="0"/>
                      <a:pt x="823" y="15"/>
                      <a:pt x="684" y="61"/>
                    </a:cubicBezTo>
                    <a:cubicBezTo>
                      <a:pt x="545" y="107"/>
                      <a:pt x="391" y="169"/>
                      <a:pt x="283" y="286"/>
                    </a:cubicBezTo>
                    <a:cubicBezTo>
                      <a:pt x="175" y="403"/>
                      <a:pt x="66" y="598"/>
                      <a:pt x="33" y="762"/>
                    </a:cubicBezTo>
                    <a:cubicBezTo>
                      <a:pt x="0" y="926"/>
                      <a:pt x="53" y="1138"/>
                      <a:pt x="83" y="1271"/>
                    </a:cubicBezTo>
                    <a:cubicBezTo>
                      <a:pt x="113" y="1404"/>
                      <a:pt x="166" y="1456"/>
                      <a:pt x="216" y="1563"/>
                    </a:cubicBezTo>
                    <a:cubicBezTo>
                      <a:pt x="266" y="1670"/>
                      <a:pt x="343" y="1824"/>
                      <a:pt x="383" y="1914"/>
                    </a:cubicBezTo>
                    <a:cubicBezTo>
                      <a:pt x="423" y="2004"/>
                      <a:pt x="450" y="2032"/>
                      <a:pt x="458" y="2106"/>
                    </a:cubicBezTo>
                    <a:cubicBezTo>
                      <a:pt x="466" y="2180"/>
                      <a:pt x="437" y="2314"/>
                      <a:pt x="433" y="2356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76" name="Freeform 57"/>
              <p:cNvSpPr>
                <a:spLocks/>
              </p:cNvSpPr>
              <p:nvPr/>
            </p:nvSpPr>
            <p:spPr bwMode="auto">
              <a:xfrm>
                <a:off x="3785" y="1072"/>
                <a:ext cx="1005" cy="805"/>
              </a:xfrm>
              <a:custGeom>
                <a:avLst/>
                <a:gdLst>
                  <a:gd name="T0" fmla="*/ 723 w 1005"/>
                  <a:gd name="T1" fmla="*/ 47 h 805"/>
                  <a:gd name="T2" fmla="*/ 481 w 1005"/>
                  <a:gd name="T3" fmla="*/ 5 h 805"/>
                  <a:gd name="T4" fmla="*/ 364 w 1005"/>
                  <a:gd name="T5" fmla="*/ 22 h 805"/>
                  <a:gd name="T6" fmla="*/ 222 w 1005"/>
                  <a:gd name="T7" fmla="*/ 38 h 805"/>
                  <a:gd name="T8" fmla="*/ 138 w 1005"/>
                  <a:gd name="T9" fmla="*/ 197 h 805"/>
                  <a:gd name="T10" fmla="*/ 147 w 1005"/>
                  <a:gd name="T11" fmla="*/ 339 h 805"/>
                  <a:gd name="T12" fmla="*/ 38 w 1005"/>
                  <a:gd name="T13" fmla="*/ 464 h 805"/>
                  <a:gd name="T14" fmla="*/ 5 w 1005"/>
                  <a:gd name="T15" fmla="*/ 598 h 805"/>
                  <a:gd name="T16" fmla="*/ 13 w 1005"/>
                  <a:gd name="T17" fmla="*/ 731 h 805"/>
                  <a:gd name="T18" fmla="*/ 22 w 1005"/>
                  <a:gd name="T19" fmla="*/ 790 h 805"/>
                  <a:gd name="T20" fmla="*/ 147 w 1005"/>
                  <a:gd name="T21" fmla="*/ 790 h 805"/>
                  <a:gd name="T22" fmla="*/ 280 w 1005"/>
                  <a:gd name="T23" fmla="*/ 698 h 805"/>
                  <a:gd name="T24" fmla="*/ 464 w 1005"/>
                  <a:gd name="T25" fmla="*/ 631 h 805"/>
                  <a:gd name="T26" fmla="*/ 656 w 1005"/>
                  <a:gd name="T27" fmla="*/ 531 h 805"/>
                  <a:gd name="T28" fmla="*/ 773 w 1005"/>
                  <a:gd name="T29" fmla="*/ 589 h 805"/>
                  <a:gd name="T30" fmla="*/ 923 w 1005"/>
                  <a:gd name="T31" fmla="*/ 589 h 805"/>
                  <a:gd name="T32" fmla="*/ 998 w 1005"/>
                  <a:gd name="T33" fmla="*/ 556 h 805"/>
                  <a:gd name="T34" fmla="*/ 965 w 1005"/>
                  <a:gd name="T35" fmla="*/ 447 h 805"/>
                  <a:gd name="T36" fmla="*/ 890 w 1005"/>
                  <a:gd name="T37" fmla="*/ 289 h 805"/>
                  <a:gd name="T38" fmla="*/ 723 w 1005"/>
                  <a:gd name="T39" fmla="*/ 47 h 80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05"/>
                  <a:gd name="T61" fmla="*/ 0 h 805"/>
                  <a:gd name="T62" fmla="*/ 1005 w 1005"/>
                  <a:gd name="T63" fmla="*/ 805 h 80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05" h="805">
                    <a:moveTo>
                      <a:pt x="723" y="47"/>
                    </a:moveTo>
                    <a:cubicBezTo>
                      <a:pt x="655" y="0"/>
                      <a:pt x="541" y="9"/>
                      <a:pt x="481" y="5"/>
                    </a:cubicBezTo>
                    <a:cubicBezTo>
                      <a:pt x="421" y="1"/>
                      <a:pt x="407" y="17"/>
                      <a:pt x="364" y="22"/>
                    </a:cubicBezTo>
                    <a:cubicBezTo>
                      <a:pt x="321" y="27"/>
                      <a:pt x="260" y="9"/>
                      <a:pt x="222" y="38"/>
                    </a:cubicBezTo>
                    <a:cubicBezTo>
                      <a:pt x="184" y="67"/>
                      <a:pt x="150" y="147"/>
                      <a:pt x="138" y="197"/>
                    </a:cubicBezTo>
                    <a:cubicBezTo>
                      <a:pt x="126" y="247"/>
                      <a:pt x="164" y="295"/>
                      <a:pt x="147" y="339"/>
                    </a:cubicBezTo>
                    <a:cubicBezTo>
                      <a:pt x="130" y="383"/>
                      <a:pt x="62" y="421"/>
                      <a:pt x="38" y="464"/>
                    </a:cubicBezTo>
                    <a:cubicBezTo>
                      <a:pt x="14" y="507"/>
                      <a:pt x="9" y="554"/>
                      <a:pt x="5" y="598"/>
                    </a:cubicBezTo>
                    <a:cubicBezTo>
                      <a:pt x="1" y="642"/>
                      <a:pt x="10" y="699"/>
                      <a:pt x="13" y="731"/>
                    </a:cubicBezTo>
                    <a:cubicBezTo>
                      <a:pt x="16" y="763"/>
                      <a:pt x="0" y="780"/>
                      <a:pt x="22" y="790"/>
                    </a:cubicBezTo>
                    <a:cubicBezTo>
                      <a:pt x="44" y="800"/>
                      <a:pt x="104" y="805"/>
                      <a:pt x="147" y="790"/>
                    </a:cubicBezTo>
                    <a:cubicBezTo>
                      <a:pt x="190" y="775"/>
                      <a:pt x="227" y="724"/>
                      <a:pt x="280" y="698"/>
                    </a:cubicBezTo>
                    <a:cubicBezTo>
                      <a:pt x="333" y="672"/>
                      <a:pt x="401" y="659"/>
                      <a:pt x="464" y="631"/>
                    </a:cubicBezTo>
                    <a:cubicBezTo>
                      <a:pt x="527" y="603"/>
                      <a:pt x="605" y="538"/>
                      <a:pt x="656" y="531"/>
                    </a:cubicBezTo>
                    <a:cubicBezTo>
                      <a:pt x="707" y="524"/>
                      <a:pt x="729" y="579"/>
                      <a:pt x="773" y="589"/>
                    </a:cubicBezTo>
                    <a:cubicBezTo>
                      <a:pt x="817" y="599"/>
                      <a:pt x="886" y="594"/>
                      <a:pt x="923" y="589"/>
                    </a:cubicBezTo>
                    <a:cubicBezTo>
                      <a:pt x="960" y="584"/>
                      <a:pt x="991" y="580"/>
                      <a:pt x="998" y="556"/>
                    </a:cubicBezTo>
                    <a:cubicBezTo>
                      <a:pt x="1005" y="532"/>
                      <a:pt x="983" y="492"/>
                      <a:pt x="965" y="447"/>
                    </a:cubicBezTo>
                    <a:cubicBezTo>
                      <a:pt x="947" y="402"/>
                      <a:pt x="930" y="356"/>
                      <a:pt x="890" y="289"/>
                    </a:cubicBezTo>
                    <a:cubicBezTo>
                      <a:pt x="850" y="222"/>
                      <a:pt x="791" y="94"/>
                      <a:pt x="723" y="4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77" name="Freeform 58"/>
              <p:cNvSpPr>
                <a:spLocks/>
              </p:cNvSpPr>
              <p:nvPr/>
            </p:nvSpPr>
            <p:spPr bwMode="auto">
              <a:xfrm>
                <a:off x="2606" y="811"/>
                <a:ext cx="1144" cy="855"/>
              </a:xfrm>
              <a:custGeom>
                <a:avLst/>
                <a:gdLst>
                  <a:gd name="T0" fmla="*/ 1125 w 1144"/>
                  <a:gd name="T1" fmla="*/ 32 h 855"/>
                  <a:gd name="T2" fmla="*/ 1084 w 1144"/>
                  <a:gd name="T3" fmla="*/ 157 h 855"/>
                  <a:gd name="T4" fmla="*/ 858 w 1144"/>
                  <a:gd name="T5" fmla="*/ 441 h 855"/>
                  <a:gd name="T6" fmla="*/ 591 w 1144"/>
                  <a:gd name="T7" fmla="*/ 633 h 855"/>
                  <a:gd name="T8" fmla="*/ 232 w 1144"/>
                  <a:gd name="T9" fmla="*/ 817 h 855"/>
                  <a:gd name="T10" fmla="*/ 24 w 1144"/>
                  <a:gd name="T11" fmla="*/ 808 h 855"/>
                  <a:gd name="T12" fmla="*/ 90 w 1144"/>
                  <a:gd name="T13" fmla="*/ 533 h 855"/>
                  <a:gd name="T14" fmla="*/ 299 w 1144"/>
                  <a:gd name="T15" fmla="*/ 241 h 855"/>
                  <a:gd name="T16" fmla="*/ 700 w 1144"/>
                  <a:gd name="T17" fmla="*/ 49 h 855"/>
                  <a:gd name="T18" fmla="*/ 967 w 1144"/>
                  <a:gd name="T19" fmla="*/ 7 h 855"/>
                  <a:gd name="T20" fmla="*/ 1125 w 1144"/>
                  <a:gd name="T21" fmla="*/ 32 h 8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44"/>
                  <a:gd name="T34" fmla="*/ 0 h 855"/>
                  <a:gd name="T35" fmla="*/ 1144 w 1144"/>
                  <a:gd name="T36" fmla="*/ 855 h 85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44" h="855">
                    <a:moveTo>
                      <a:pt x="1125" y="32"/>
                    </a:moveTo>
                    <a:cubicBezTo>
                      <a:pt x="1144" y="57"/>
                      <a:pt x="1128" y="89"/>
                      <a:pt x="1084" y="157"/>
                    </a:cubicBezTo>
                    <a:cubicBezTo>
                      <a:pt x="1040" y="225"/>
                      <a:pt x="940" y="362"/>
                      <a:pt x="858" y="441"/>
                    </a:cubicBezTo>
                    <a:cubicBezTo>
                      <a:pt x="776" y="520"/>
                      <a:pt x="695" y="570"/>
                      <a:pt x="591" y="633"/>
                    </a:cubicBezTo>
                    <a:cubicBezTo>
                      <a:pt x="487" y="696"/>
                      <a:pt x="326" y="788"/>
                      <a:pt x="232" y="817"/>
                    </a:cubicBezTo>
                    <a:cubicBezTo>
                      <a:pt x="138" y="846"/>
                      <a:pt x="48" y="855"/>
                      <a:pt x="24" y="808"/>
                    </a:cubicBezTo>
                    <a:cubicBezTo>
                      <a:pt x="0" y="761"/>
                      <a:pt x="44" y="628"/>
                      <a:pt x="90" y="533"/>
                    </a:cubicBezTo>
                    <a:cubicBezTo>
                      <a:pt x="136" y="438"/>
                      <a:pt x="197" y="322"/>
                      <a:pt x="299" y="241"/>
                    </a:cubicBezTo>
                    <a:cubicBezTo>
                      <a:pt x="401" y="160"/>
                      <a:pt x="589" y="88"/>
                      <a:pt x="700" y="49"/>
                    </a:cubicBezTo>
                    <a:cubicBezTo>
                      <a:pt x="811" y="10"/>
                      <a:pt x="895" y="14"/>
                      <a:pt x="967" y="7"/>
                    </a:cubicBezTo>
                    <a:cubicBezTo>
                      <a:pt x="1039" y="0"/>
                      <a:pt x="1106" y="7"/>
                      <a:pt x="1125" y="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78" name="Freeform 59"/>
              <p:cNvSpPr>
                <a:spLocks/>
              </p:cNvSpPr>
              <p:nvPr/>
            </p:nvSpPr>
            <p:spPr bwMode="auto">
              <a:xfrm>
                <a:off x="3291" y="1180"/>
                <a:ext cx="1451" cy="1837"/>
              </a:xfrm>
              <a:custGeom>
                <a:avLst/>
                <a:gdLst>
                  <a:gd name="T0" fmla="*/ 374 w 1451"/>
                  <a:gd name="T1" fmla="*/ 748 h 1837"/>
                  <a:gd name="T2" fmla="*/ 449 w 1451"/>
                  <a:gd name="T3" fmla="*/ 748 h 1837"/>
                  <a:gd name="T4" fmla="*/ 499 w 1451"/>
                  <a:gd name="T5" fmla="*/ 715 h 1837"/>
                  <a:gd name="T6" fmla="*/ 574 w 1451"/>
                  <a:gd name="T7" fmla="*/ 657 h 1837"/>
                  <a:gd name="T8" fmla="*/ 641 w 1451"/>
                  <a:gd name="T9" fmla="*/ 414 h 1837"/>
                  <a:gd name="T10" fmla="*/ 741 w 1451"/>
                  <a:gd name="T11" fmla="*/ 147 h 1837"/>
                  <a:gd name="T12" fmla="*/ 950 w 1451"/>
                  <a:gd name="T13" fmla="*/ 22 h 1837"/>
                  <a:gd name="T14" fmla="*/ 1125 w 1451"/>
                  <a:gd name="T15" fmla="*/ 14 h 1837"/>
                  <a:gd name="T16" fmla="*/ 1192 w 1451"/>
                  <a:gd name="T17" fmla="*/ 72 h 1837"/>
                  <a:gd name="T18" fmla="*/ 1133 w 1451"/>
                  <a:gd name="T19" fmla="*/ 189 h 1837"/>
                  <a:gd name="T20" fmla="*/ 1050 w 1451"/>
                  <a:gd name="T21" fmla="*/ 298 h 1837"/>
                  <a:gd name="T22" fmla="*/ 958 w 1451"/>
                  <a:gd name="T23" fmla="*/ 406 h 1837"/>
                  <a:gd name="T24" fmla="*/ 950 w 1451"/>
                  <a:gd name="T25" fmla="*/ 456 h 1837"/>
                  <a:gd name="T26" fmla="*/ 1008 w 1451"/>
                  <a:gd name="T27" fmla="*/ 606 h 1837"/>
                  <a:gd name="T28" fmla="*/ 1008 w 1451"/>
                  <a:gd name="T29" fmla="*/ 690 h 1837"/>
                  <a:gd name="T30" fmla="*/ 1050 w 1451"/>
                  <a:gd name="T31" fmla="*/ 807 h 1837"/>
                  <a:gd name="T32" fmla="*/ 1108 w 1451"/>
                  <a:gd name="T33" fmla="*/ 807 h 1837"/>
                  <a:gd name="T34" fmla="*/ 1183 w 1451"/>
                  <a:gd name="T35" fmla="*/ 798 h 1837"/>
                  <a:gd name="T36" fmla="*/ 1242 w 1451"/>
                  <a:gd name="T37" fmla="*/ 757 h 1837"/>
                  <a:gd name="T38" fmla="*/ 1334 w 1451"/>
                  <a:gd name="T39" fmla="*/ 673 h 1837"/>
                  <a:gd name="T40" fmla="*/ 1434 w 1451"/>
                  <a:gd name="T41" fmla="*/ 665 h 1837"/>
                  <a:gd name="T42" fmla="*/ 1434 w 1451"/>
                  <a:gd name="T43" fmla="*/ 732 h 1837"/>
                  <a:gd name="T44" fmla="*/ 1409 w 1451"/>
                  <a:gd name="T45" fmla="*/ 798 h 1837"/>
                  <a:gd name="T46" fmla="*/ 1367 w 1451"/>
                  <a:gd name="T47" fmla="*/ 899 h 1837"/>
                  <a:gd name="T48" fmla="*/ 1334 w 1451"/>
                  <a:gd name="T49" fmla="*/ 949 h 1837"/>
                  <a:gd name="T50" fmla="*/ 1167 w 1451"/>
                  <a:gd name="T51" fmla="*/ 982 h 1837"/>
                  <a:gd name="T52" fmla="*/ 1033 w 1451"/>
                  <a:gd name="T53" fmla="*/ 949 h 1837"/>
                  <a:gd name="T54" fmla="*/ 925 w 1451"/>
                  <a:gd name="T55" fmla="*/ 965 h 1837"/>
                  <a:gd name="T56" fmla="*/ 816 w 1451"/>
                  <a:gd name="T57" fmla="*/ 1082 h 1837"/>
                  <a:gd name="T58" fmla="*/ 799 w 1451"/>
                  <a:gd name="T59" fmla="*/ 1316 h 1837"/>
                  <a:gd name="T60" fmla="*/ 833 w 1451"/>
                  <a:gd name="T61" fmla="*/ 1475 h 1837"/>
                  <a:gd name="T62" fmla="*/ 900 w 1451"/>
                  <a:gd name="T63" fmla="*/ 1617 h 1837"/>
                  <a:gd name="T64" fmla="*/ 900 w 1451"/>
                  <a:gd name="T65" fmla="*/ 1767 h 1837"/>
                  <a:gd name="T66" fmla="*/ 866 w 1451"/>
                  <a:gd name="T67" fmla="*/ 1825 h 1837"/>
                  <a:gd name="T68" fmla="*/ 666 w 1451"/>
                  <a:gd name="T69" fmla="*/ 1692 h 1837"/>
                  <a:gd name="T70" fmla="*/ 491 w 1451"/>
                  <a:gd name="T71" fmla="*/ 1458 h 1837"/>
                  <a:gd name="T72" fmla="*/ 399 w 1451"/>
                  <a:gd name="T73" fmla="*/ 1308 h 1837"/>
                  <a:gd name="T74" fmla="*/ 365 w 1451"/>
                  <a:gd name="T75" fmla="*/ 1274 h 1837"/>
                  <a:gd name="T76" fmla="*/ 332 w 1451"/>
                  <a:gd name="T77" fmla="*/ 1291 h 1837"/>
                  <a:gd name="T78" fmla="*/ 232 w 1451"/>
                  <a:gd name="T79" fmla="*/ 1249 h 1837"/>
                  <a:gd name="T80" fmla="*/ 132 w 1451"/>
                  <a:gd name="T81" fmla="*/ 1141 h 1837"/>
                  <a:gd name="T82" fmla="*/ 15 w 1451"/>
                  <a:gd name="T83" fmla="*/ 974 h 1837"/>
                  <a:gd name="T84" fmla="*/ 40 w 1451"/>
                  <a:gd name="T85" fmla="*/ 723 h 1837"/>
                  <a:gd name="T86" fmla="*/ 190 w 1451"/>
                  <a:gd name="T87" fmla="*/ 657 h 1837"/>
                  <a:gd name="T88" fmla="*/ 248 w 1451"/>
                  <a:gd name="T89" fmla="*/ 657 h 1837"/>
                  <a:gd name="T90" fmla="*/ 315 w 1451"/>
                  <a:gd name="T91" fmla="*/ 715 h 1837"/>
                  <a:gd name="T92" fmla="*/ 374 w 1451"/>
                  <a:gd name="T93" fmla="*/ 748 h 183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451"/>
                  <a:gd name="T142" fmla="*/ 0 h 1837"/>
                  <a:gd name="T143" fmla="*/ 1451 w 1451"/>
                  <a:gd name="T144" fmla="*/ 1837 h 183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451" h="1837">
                    <a:moveTo>
                      <a:pt x="374" y="748"/>
                    </a:moveTo>
                    <a:cubicBezTo>
                      <a:pt x="396" y="754"/>
                      <a:pt x="428" y="753"/>
                      <a:pt x="449" y="748"/>
                    </a:cubicBezTo>
                    <a:cubicBezTo>
                      <a:pt x="470" y="743"/>
                      <a:pt x="478" y="730"/>
                      <a:pt x="499" y="715"/>
                    </a:cubicBezTo>
                    <a:cubicBezTo>
                      <a:pt x="520" y="700"/>
                      <a:pt x="550" y="707"/>
                      <a:pt x="574" y="657"/>
                    </a:cubicBezTo>
                    <a:cubicBezTo>
                      <a:pt x="598" y="607"/>
                      <a:pt x="613" y="499"/>
                      <a:pt x="641" y="414"/>
                    </a:cubicBezTo>
                    <a:cubicBezTo>
                      <a:pt x="669" y="329"/>
                      <a:pt x="689" y="212"/>
                      <a:pt x="741" y="147"/>
                    </a:cubicBezTo>
                    <a:cubicBezTo>
                      <a:pt x="793" y="82"/>
                      <a:pt x="886" y="44"/>
                      <a:pt x="950" y="22"/>
                    </a:cubicBezTo>
                    <a:cubicBezTo>
                      <a:pt x="1014" y="0"/>
                      <a:pt x="1085" y="6"/>
                      <a:pt x="1125" y="14"/>
                    </a:cubicBezTo>
                    <a:cubicBezTo>
                      <a:pt x="1165" y="22"/>
                      <a:pt x="1191" y="43"/>
                      <a:pt x="1192" y="72"/>
                    </a:cubicBezTo>
                    <a:cubicBezTo>
                      <a:pt x="1193" y="101"/>
                      <a:pt x="1157" y="151"/>
                      <a:pt x="1133" y="189"/>
                    </a:cubicBezTo>
                    <a:cubicBezTo>
                      <a:pt x="1109" y="227"/>
                      <a:pt x="1079" y="262"/>
                      <a:pt x="1050" y="298"/>
                    </a:cubicBezTo>
                    <a:cubicBezTo>
                      <a:pt x="1021" y="334"/>
                      <a:pt x="975" y="380"/>
                      <a:pt x="958" y="406"/>
                    </a:cubicBezTo>
                    <a:cubicBezTo>
                      <a:pt x="941" y="432"/>
                      <a:pt x="942" y="423"/>
                      <a:pt x="950" y="456"/>
                    </a:cubicBezTo>
                    <a:cubicBezTo>
                      <a:pt x="958" y="489"/>
                      <a:pt x="998" y="567"/>
                      <a:pt x="1008" y="606"/>
                    </a:cubicBezTo>
                    <a:cubicBezTo>
                      <a:pt x="1018" y="645"/>
                      <a:pt x="1001" y="657"/>
                      <a:pt x="1008" y="690"/>
                    </a:cubicBezTo>
                    <a:cubicBezTo>
                      <a:pt x="1015" y="723"/>
                      <a:pt x="1033" y="788"/>
                      <a:pt x="1050" y="807"/>
                    </a:cubicBezTo>
                    <a:cubicBezTo>
                      <a:pt x="1067" y="826"/>
                      <a:pt x="1086" y="808"/>
                      <a:pt x="1108" y="807"/>
                    </a:cubicBezTo>
                    <a:cubicBezTo>
                      <a:pt x="1130" y="806"/>
                      <a:pt x="1161" y="806"/>
                      <a:pt x="1183" y="798"/>
                    </a:cubicBezTo>
                    <a:cubicBezTo>
                      <a:pt x="1205" y="790"/>
                      <a:pt x="1217" y="778"/>
                      <a:pt x="1242" y="757"/>
                    </a:cubicBezTo>
                    <a:cubicBezTo>
                      <a:pt x="1267" y="736"/>
                      <a:pt x="1302" y="688"/>
                      <a:pt x="1334" y="673"/>
                    </a:cubicBezTo>
                    <a:cubicBezTo>
                      <a:pt x="1366" y="658"/>
                      <a:pt x="1417" y="655"/>
                      <a:pt x="1434" y="665"/>
                    </a:cubicBezTo>
                    <a:cubicBezTo>
                      <a:pt x="1451" y="675"/>
                      <a:pt x="1438" y="710"/>
                      <a:pt x="1434" y="732"/>
                    </a:cubicBezTo>
                    <a:cubicBezTo>
                      <a:pt x="1430" y="754"/>
                      <a:pt x="1420" y="770"/>
                      <a:pt x="1409" y="798"/>
                    </a:cubicBezTo>
                    <a:cubicBezTo>
                      <a:pt x="1398" y="826"/>
                      <a:pt x="1379" y="874"/>
                      <a:pt x="1367" y="899"/>
                    </a:cubicBezTo>
                    <a:cubicBezTo>
                      <a:pt x="1355" y="924"/>
                      <a:pt x="1367" y="935"/>
                      <a:pt x="1334" y="949"/>
                    </a:cubicBezTo>
                    <a:cubicBezTo>
                      <a:pt x="1301" y="963"/>
                      <a:pt x="1217" y="982"/>
                      <a:pt x="1167" y="982"/>
                    </a:cubicBezTo>
                    <a:cubicBezTo>
                      <a:pt x="1117" y="982"/>
                      <a:pt x="1073" y="952"/>
                      <a:pt x="1033" y="949"/>
                    </a:cubicBezTo>
                    <a:cubicBezTo>
                      <a:pt x="993" y="946"/>
                      <a:pt x="961" y="943"/>
                      <a:pt x="925" y="965"/>
                    </a:cubicBezTo>
                    <a:cubicBezTo>
                      <a:pt x="889" y="987"/>
                      <a:pt x="837" y="1024"/>
                      <a:pt x="816" y="1082"/>
                    </a:cubicBezTo>
                    <a:cubicBezTo>
                      <a:pt x="795" y="1140"/>
                      <a:pt x="796" y="1251"/>
                      <a:pt x="799" y="1316"/>
                    </a:cubicBezTo>
                    <a:cubicBezTo>
                      <a:pt x="802" y="1381"/>
                      <a:pt x="816" y="1425"/>
                      <a:pt x="833" y="1475"/>
                    </a:cubicBezTo>
                    <a:cubicBezTo>
                      <a:pt x="850" y="1525"/>
                      <a:pt x="889" y="1568"/>
                      <a:pt x="900" y="1617"/>
                    </a:cubicBezTo>
                    <a:cubicBezTo>
                      <a:pt x="911" y="1666"/>
                      <a:pt x="906" y="1732"/>
                      <a:pt x="900" y="1767"/>
                    </a:cubicBezTo>
                    <a:cubicBezTo>
                      <a:pt x="894" y="1802"/>
                      <a:pt x="905" y="1837"/>
                      <a:pt x="866" y="1825"/>
                    </a:cubicBezTo>
                    <a:cubicBezTo>
                      <a:pt x="827" y="1813"/>
                      <a:pt x="729" y="1753"/>
                      <a:pt x="666" y="1692"/>
                    </a:cubicBezTo>
                    <a:cubicBezTo>
                      <a:pt x="603" y="1631"/>
                      <a:pt x="535" y="1522"/>
                      <a:pt x="491" y="1458"/>
                    </a:cubicBezTo>
                    <a:cubicBezTo>
                      <a:pt x="447" y="1394"/>
                      <a:pt x="420" y="1339"/>
                      <a:pt x="399" y="1308"/>
                    </a:cubicBezTo>
                    <a:cubicBezTo>
                      <a:pt x="378" y="1277"/>
                      <a:pt x="376" y="1277"/>
                      <a:pt x="365" y="1274"/>
                    </a:cubicBezTo>
                    <a:cubicBezTo>
                      <a:pt x="354" y="1271"/>
                      <a:pt x="354" y="1295"/>
                      <a:pt x="332" y="1291"/>
                    </a:cubicBezTo>
                    <a:cubicBezTo>
                      <a:pt x="310" y="1287"/>
                      <a:pt x="265" y="1274"/>
                      <a:pt x="232" y="1249"/>
                    </a:cubicBezTo>
                    <a:cubicBezTo>
                      <a:pt x="199" y="1224"/>
                      <a:pt x="168" y="1187"/>
                      <a:pt x="132" y="1141"/>
                    </a:cubicBezTo>
                    <a:cubicBezTo>
                      <a:pt x="96" y="1095"/>
                      <a:pt x="30" y="1044"/>
                      <a:pt x="15" y="974"/>
                    </a:cubicBezTo>
                    <a:cubicBezTo>
                      <a:pt x="0" y="904"/>
                      <a:pt x="11" y="776"/>
                      <a:pt x="40" y="723"/>
                    </a:cubicBezTo>
                    <a:cubicBezTo>
                      <a:pt x="69" y="670"/>
                      <a:pt x="155" y="668"/>
                      <a:pt x="190" y="657"/>
                    </a:cubicBezTo>
                    <a:cubicBezTo>
                      <a:pt x="225" y="646"/>
                      <a:pt x="227" y="647"/>
                      <a:pt x="248" y="657"/>
                    </a:cubicBezTo>
                    <a:cubicBezTo>
                      <a:pt x="269" y="667"/>
                      <a:pt x="293" y="700"/>
                      <a:pt x="315" y="715"/>
                    </a:cubicBezTo>
                    <a:cubicBezTo>
                      <a:pt x="337" y="730"/>
                      <a:pt x="352" y="742"/>
                      <a:pt x="374" y="7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79" name="Freeform 60"/>
              <p:cNvSpPr>
                <a:spLocks/>
              </p:cNvSpPr>
              <p:nvPr/>
            </p:nvSpPr>
            <p:spPr bwMode="auto">
              <a:xfrm>
                <a:off x="4525" y="1858"/>
                <a:ext cx="535" cy="930"/>
              </a:xfrm>
              <a:custGeom>
                <a:avLst/>
                <a:gdLst>
                  <a:gd name="T0" fmla="*/ 183 w 535"/>
                  <a:gd name="T1" fmla="*/ 638 h 930"/>
                  <a:gd name="T2" fmla="*/ 41 w 535"/>
                  <a:gd name="T3" fmla="*/ 755 h 930"/>
                  <a:gd name="T4" fmla="*/ 91 w 535"/>
                  <a:gd name="T5" fmla="*/ 813 h 930"/>
                  <a:gd name="T6" fmla="*/ 200 w 535"/>
                  <a:gd name="T7" fmla="*/ 822 h 930"/>
                  <a:gd name="T8" fmla="*/ 158 w 535"/>
                  <a:gd name="T9" fmla="*/ 872 h 930"/>
                  <a:gd name="T10" fmla="*/ 208 w 535"/>
                  <a:gd name="T11" fmla="*/ 922 h 930"/>
                  <a:gd name="T12" fmla="*/ 308 w 535"/>
                  <a:gd name="T13" fmla="*/ 913 h 930"/>
                  <a:gd name="T14" fmla="*/ 333 w 535"/>
                  <a:gd name="T15" fmla="*/ 822 h 930"/>
                  <a:gd name="T16" fmla="*/ 300 w 535"/>
                  <a:gd name="T17" fmla="*/ 780 h 930"/>
                  <a:gd name="T18" fmla="*/ 358 w 535"/>
                  <a:gd name="T19" fmla="*/ 730 h 930"/>
                  <a:gd name="T20" fmla="*/ 317 w 535"/>
                  <a:gd name="T21" fmla="*/ 688 h 930"/>
                  <a:gd name="T22" fmla="*/ 317 w 535"/>
                  <a:gd name="T23" fmla="*/ 655 h 930"/>
                  <a:gd name="T24" fmla="*/ 509 w 535"/>
                  <a:gd name="T25" fmla="*/ 513 h 930"/>
                  <a:gd name="T26" fmla="*/ 475 w 535"/>
                  <a:gd name="T27" fmla="*/ 404 h 930"/>
                  <a:gd name="T28" fmla="*/ 384 w 535"/>
                  <a:gd name="T29" fmla="*/ 296 h 930"/>
                  <a:gd name="T30" fmla="*/ 333 w 535"/>
                  <a:gd name="T31" fmla="*/ 196 h 930"/>
                  <a:gd name="T32" fmla="*/ 300 w 535"/>
                  <a:gd name="T33" fmla="*/ 129 h 930"/>
                  <a:gd name="T34" fmla="*/ 267 w 535"/>
                  <a:gd name="T35" fmla="*/ 37 h 930"/>
                  <a:gd name="T36" fmla="*/ 233 w 535"/>
                  <a:gd name="T37" fmla="*/ 12 h 930"/>
                  <a:gd name="T38" fmla="*/ 175 w 535"/>
                  <a:gd name="T39" fmla="*/ 12 h 930"/>
                  <a:gd name="T40" fmla="*/ 108 w 535"/>
                  <a:gd name="T41" fmla="*/ 87 h 930"/>
                  <a:gd name="T42" fmla="*/ 41 w 535"/>
                  <a:gd name="T43" fmla="*/ 104 h 930"/>
                  <a:gd name="T44" fmla="*/ 8 w 535"/>
                  <a:gd name="T45" fmla="*/ 162 h 930"/>
                  <a:gd name="T46" fmla="*/ 91 w 535"/>
                  <a:gd name="T47" fmla="*/ 237 h 930"/>
                  <a:gd name="T48" fmla="*/ 192 w 535"/>
                  <a:gd name="T49" fmla="*/ 262 h 930"/>
                  <a:gd name="T50" fmla="*/ 192 w 535"/>
                  <a:gd name="T51" fmla="*/ 329 h 930"/>
                  <a:gd name="T52" fmla="*/ 183 w 535"/>
                  <a:gd name="T53" fmla="*/ 404 h 930"/>
                  <a:gd name="T54" fmla="*/ 133 w 535"/>
                  <a:gd name="T55" fmla="*/ 454 h 930"/>
                  <a:gd name="T56" fmla="*/ 133 w 535"/>
                  <a:gd name="T57" fmla="*/ 513 h 930"/>
                  <a:gd name="T58" fmla="*/ 150 w 535"/>
                  <a:gd name="T59" fmla="*/ 571 h 930"/>
                  <a:gd name="T60" fmla="*/ 183 w 535"/>
                  <a:gd name="T61" fmla="*/ 638 h 93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35"/>
                  <a:gd name="T94" fmla="*/ 0 h 930"/>
                  <a:gd name="T95" fmla="*/ 535 w 535"/>
                  <a:gd name="T96" fmla="*/ 930 h 93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35" h="930">
                    <a:moveTo>
                      <a:pt x="183" y="638"/>
                    </a:moveTo>
                    <a:cubicBezTo>
                      <a:pt x="165" y="669"/>
                      <a:pt x="56" y="726"/>
                      <a:pt x="41" y="755"/>
                    </a:cubicBezTo>
                    <a:cubicBezTo>
                      <a:pt x="26" y="784"/>
                      <a:pt x="65" y="802"/>
                      <a:pt x="91" y="813"/>
                    </a:cubicBezTo>
                    <a:cubicBezTo>
                      <a:pt x="117" y="824"/>
                      <a:pt x="189" y="812"/>
                      <a:pt x="200" y="822"/>
                    </a:cubicBezTo>
                    <a:cubicBezTo>
                      <a:pt x="211" y="832"/>
                      <a:pt x="157" y="855"/>
                      <a:pt x="158" y="872"/>
                    </a:cubicBezTo>
                    <a:cubicBezTo>
                      <a:pt x="159" y="889"/>
                      <a:pt x="183" y="915"/>
                      <a:pt x="208" y="922"/>
                    </a:cubicBezTo>
                    <a:cubicBezTo>
                      <a:pt x="233" y="929"/>
                      <a:pt x="287" y="930"/>
                      <a:pt x="308" y="913"/>
                    </a:cubicBezTo>
                    <a:cubicBezTo>
                      <a:pt x="329" y="896"/>
                      <a:pt x="334" y="844"/>
                      <a:pt x="333" y="822"/>
                    </a:cubicBezTo>
                    <a:cubicBezTo>
                      <a:pt x="332" y="800"/>
                      <a:pt x="296" y="795"/>
                      <a:pt x="300" y="780"/>
                    </a:cubicBezTo>
                    <a:cubicBezTo>
                      <a:pt x="304" y="765"/>
                      <a:pt x="355" y="745"/>
                      <a:pt x="358" y="730"/>
                    </a:cubicBezTo>
                    <a:cubicBezTo>
                      <a:pt x="361" y="715"/>
                      <a:pt x="324" y="700"/>
                      <a:pt x="317" y="688"/>
                    </a:cubicBezTo>
                    <a:cubicBezTo>
                      <a:pt x="310" y="676"/>
                      <a:pt x="285" y="684"/>
                      <a:pt x="317" y="655"/>
                    </a:cubicBezTo>
                    <a:cubicBezTo>
                      <a:pt x="349" y="626"/>
                      <a:pt x="483" y="555"/>
                      <a:pt x="509" y="513"/>
                    </a:cubicBezTo>
                    <a:cubicBezTo>
                      <a:pt x="535" y="471"/>
                      <a:pt x="496" y="440"/>
                      <a:pt x="475" y="404"/>
                    </a:cubicBezTo>
                    <a:cubicBezTo>
                      <a:pt x="454" y="368"/>
                      <a:pt x="408" y="331"/>
                      <a:pt x="384" y="296"/>
                    </a:cubicBezTo>
                    <a:cubicBezTo>
                      <a:pt x="360" y="261"/>
                      <a:pt x="347" y="224"/>
                      <a:pt x="333" y="196"/>
                    </a:cubicBezTo>
                    <a:cubicBezTo>
                      <a:pt x="319" y="168"/>
                      <a:pt x="311" y="155"/>
                      <a:pt x="300" y="129"/>
                    </a:cubicBezTo>
                    <a:cubicBezTo>
                      <a:pt x="289" y="103"/>
                      <a:pt x="278" y="56"/>
                      <a:pt x="267" y="37"/>
                    </a:cubicBezTo>
                    <a:cubicBezTo>
                      <a:pt x="256" y="18"/>
                      <a:pt x="248" y="16"/>
                      <a:pt x="233" y="12"/>
                    </a:cubicBezTo>
                    <a:cubicBezTo>
                      <a:pt x="218" y="8"/>
                      <a:pt x="196" y="0"/>
                      <a:pt x="175" y="12"/>
                    </a:cubicBezTo>
                    <a:cubicBezTo>
                      <a:pt x="154" y="24"/>
                      <a:pt x="130" y="72"/>
                      <a:pt x="108" y="87"/>
                    </a:cubicBezTo>
                    <a:cubicBezTo>
                      <a:pt x="86" y="102"/>
                      <a:pt x="58" y="92"/>
                      <a:pt x="41" y="104"/>
                    </a:cubicBezTo>
                    <a:cubicBezTo>
                      <a:pt x="24" y="116"/>
                      <a:pt x="0" y="140"/>
                      <a:pt x="8" y="162"/>
                    </a:cubicBezTo>
                    <a:cubicBezTo>
                      <a:pt x="16" y="184"/>
                      <a:pt x="60" y="220"/>
                      <a:pt x="91" y="237"/>
                    </a:cubicBezTo>
                    <a:cubicBezTo>
                      <a:pt x="122" y="254"/>
                      <a:pt x="175" y="247"/>
                      <a:pt x="192" y="262"/>
                    </a:cubicBezTo>
                    <a:cubicBezTo>
                      <a:pt x="209" y="277"/>
                      <a:pt x="193" y="305"/>
                      <a:pt x="192" y="329"/>
                    </a:cubicBezTo>
                    <a:cubicBezTo>
                      <a:pt x="191" y="353"/>
                      <a:pt x="193" y="383"/>
                      <a:pt x="183" y="404"/>
                    </a:cubicBezTo>
                    <a:cubicBezTo>
                      <a:pt x="173" y="425"/>
                      <a:pt x="141" y="436"/>
                      <a:pt x="133" y="454"/>
                    </a:cubicBezTo>
                    <a:cubicBezTo>
                      <a:pt x="125" y="472"/>
                      <a:pt x="130" y="494"/>
                      <a:pt x="133" y="513"/>
                    </a:cubicBezTo>
                    <a:cubicBezTo>
                      <a:pt x="136" y="532"/>
                      <a:pt x="143" y="553"/>
                      <a:pt x="150" y="571"/>
                    </a:cubicBezTo>
                    <a:cubicBezTo>
                      <a:pt x="157" y="589"/>
                      <a:pt x="201" y="607"/>
                      <a:pt x="183" y="6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80" name="Freeform 61"/>
              <p:cNvSpPr>
                <a:spLocks/>
              </p:cNvSpPr>
              <p:nvPr/>
            </p:nvSpPr>
            <p:spPr bwMode="auto">
              <a:xfrm>
                <a:off x="4210" y="1467"/>
                <a:ext cx="626" cy="541"/>
              </a:xfrm>
              <a:custGeom>
                <a:avLst/>
                <a:gdLst>
                  <a:gd name="T0" fmla="*/ 523 w 626"/>
                  <a:gd name="T1" fmla="*/ 19 h 541"/>
                  <a:gd name="T2" fmla="*/ 398 w 626"/>
                  <a:gd name="T3" fmla="*/ 19 h 541"/>
                  <a:gd name="T4" fmla="*/ 223 w 626"/>
                  <a:gd name="T5" fmla="*/ 102 h 541"/>
                  <a:gd name="T6" fmla="*/ 89 w 626"/>
                  <a:gd name="T7" fmla="*/ 111 h 541"/>
                  <a:gd name="T8" fmla="*/ 14 w 626"/>
                  <a:gd name="T9" fmla="*/ 194 h 541"/>
                  <a:gd name="T10" fmla="*/ 6 w 626"/>
                  <a:gd name="T11" fmla="*/ 311 h 541"/>
                  <a:gd name="T12" fmla="*/ 31 w 626"/>
                  <a:gd name="T13" fmla="*/ 403 h 541"/>
                  <a:gd name="T14" fmla="*/ 114 w 626"/>
                  <a:gd name="T15" fmla="*/ 511 h 541"/>
                  <a:gd name="T16" fmla="*/ 248 w 626"/>
                  <a:gd name="T17" fmla="*/ 520 h 541"/>
                  <a:gd name="T18" fmla="*/ 406 w 626"/>
                  <a:gd name="T19" fmla="*/ 386 h 541"/>
                  <a:gd name="T20" fmla="*/ 481 w 626"/>
                  <a:gd name="T21" fmla="*/ 378 h 541"/>
                  <a:gd name="T22" fmla="*/ 540 w 626"/>
                  <a:gd name="T23" fmla="*/ 420 h 541"/>
                  <a:gd name="T24" fmla="*/ 598 w 626"/>
                  <a:gd name="T25" fmla="*/ 386 h 541"/>
                  <a:gd name="T26" fmla="*/ 623 w 626"/>
                  <a:gd name="T27" fmla="*/ 253 h 541"/>
                  <a:gd name="T28" fmla="*/ 582 w 626"/>
                  <a:gd name="T29" fmla="*/ 186 h 541"/>
                  <a:gd name="T30" fmla="*/ 573 w 626"/>
                  <a:gd name="T31" fmla="*/ 111 h 541"/>
                  <a:gd name="T32" fmla="*/ 523 w 626"/>
                  <a:gd name="T33" fmla="*/ 19 h 5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6"/>
                  <a:gd name="T52" fmla="*/ 0 h 541"/>
                  <a:gd name="T53" fmla="*/ 626 w 626"/>
                  <a:gd name="T54" fmla="*/ 541 h 5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6" h="541">
                    <a:moveTo>
                      <a:pt x="523" y="19"/>
                    </a:moveTo>
                    <a:cubicBezTo>
                      <a:pt x="498" y="0"/>
                      <a:pt x="448" y="5"/>
                      <a:pt x="398" y="19"/>
                    </a:cubicBezTo>
                    <a:cubicBezTo>
                      <a:pt x="348" y="33"/>
                      <a:pt x="274" y="87"/>
                      <a:pt x="223" y="102"/>
                    </a:cubicBezTo>
                    <a:cubicBezTo>
                      <a:pt x="172" y="117"/>
                      <a:pt x="124" y="96"/>
                      <a:pt x="89" y="111"/>
                    </a:cubicBezTo>
                    <a:cubicBezTo>
                      <a:pt x="54" y="126"/>
                      <a:pt x="28" y="161"/>
                      <a:pt x="14" y="194"/>
                    </a:cubicBezTo>
                    <a:cubicBezTo>
                      <a:pt x="0" y="227"/>
                      <a:pt x="3" y="276"/>
                      <a:pt x="6" y="311"/>
                    </a:cubicBezTo>
                    <a:cubicBezTo>
                      <a:pt x="9" y="346"/>
                      <a:pt x="13" y="370"/>
                      <a:pt x="31" y="403"/>
                    </a:cubicBezTo>
                    <a:cubicBezTo>
                      <a:pt x="49" y="436"/>
                      <a:pt x="78" y="492"/>
                      <a:pt x="114" y="511"/>
                    </a:cubicBezTo>
                    <a:cubicBezTo>
                      <a:pt x="150" y="530"/>
                      <a:pt x="199" y="541"/>
                      <a:pt x="248" y="520"/>
                    </a:cubicBezTo>
                    <a:cubicBezTo>
                      <a:pt x="297" y="499"/>
                      <a:pt x="367" y="410"/>
                      <a:pt x="406" y="386"/>
                    </a:cubicBezTo>
                    <a:cubicBezTo>
                      <a:pt x="445" y="362"/>
                      <a:pt x="459" y="372"/>
                      <a:pt x="481" y="378"/>
                    </a:cubicBezTo>
                    <a:cubicBezTo>
                      <a:pt x="503" y="384"/>
                      <a:pt x="521" y="419"/>
                      <a:pt x="540" y="420"/>
                    </a:cubicBezTo>
                    <a:cubicBezTo>
                      <a:pt x="559" y="421"/>
                      <a:pt x="584" y="414"/>
                      <a:pt x="598" y="386"/>
                    </a:cubicBezTo>
                    <a:cubicBezTo>
                      <a:pt x="612" y="358"/>
                      <a:pt x="626" y="286"/>
                      <a:pt x="623" y="253"/>
                    </a:cubicBezTo>
                    <a:cubicBezTo>
                      <a:pt x="620" y="220"/>
                      <a:pt x="590" y="210"/>
                      <a:pt x="582" y="186"/>
                    </a:cubicBezTo>
                    <a:cubicBezTo>
                      <a:pt x="574" y="162"/>
                      <a:pt x="583" y="139"/>
                      <a:pt x="573" y="111"/>
                    </a:cubicBezTo>
                    <a:cubicBezTo>
                      <a:pt x="563" y="83"/>
                      <a:pt x="533" y="38"/>
                      <a:pt x="523" y="19"/>
                    </a:cubicBezTo>
                    <a:close/>
                  </a:path>
                </a:pathLst>
              </a:custGeom>
              <a:solidFill>
                <a:srgbClr val="FF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81" name="Freeform 62"/>
              <p:cNvSpPr>
                <a:spLocks/>
              </p:cNvSpPr>
              <p:nvPr/>
            </p:nvSpPr>
            <p:spPr bwMode="auto">
              <a:xfrm>
                <a:off x="4170" y="2997"/>
                <a:ext cx="459" cy="192"/>
              </a:xfrm>
              <a:custGeom>
                <a:avLst/>
                <a:gdLst>
                  <a:gd name="T0" fmla="*/ 4 w 459"/>
                  <a:gd name="T1" fmla="*/ 25 h 192"/>
                  <a:gd name="T2" fmla="*/ 221 w 459"/>
                  <a:gd name="T3" fmla="*/ 167 h 192"/>
                  <a:gd name="T4" fmla="*/ 371 w 459"/>
                  <a:gd name="T5" fmla="*/ 175 h 192"/>
                  <a:gd name="T6" fmla="*/ 455 w 459"/>
                  <a:gd name="T7" fmla="*/ 150 h 192"/>
                  <a:gd name="T8" fmla="*/ 346 w 459"/>
                  <a:gd name="T9" fmla="*/ 67 h 192"/>
                  <a:gd name="T10" fmla="*/ 196 w 459"/>
                  <a:gd name="T11" fmla="*/ 17 h 192"/>
                  <a:gd name="T12" fmla="*/ 4 w 459"/>
                  <a:gd name="T13" fmla="*/ 25 h 1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9"/>
                  <a:gd name="T22" fmla="*/ 0 h 192"/>
                  <a:gd name="T23" fmla="*/ 459 w 459"/>
                  <a:gd name="T24" fmla="*/ 192 h 1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9" h="192">
                    <a:moveTo>
                      <a:pt x="4" y="25"/>
                    </a:moveTo>
                    <a:cubicBezTo>
                      <a:pt x="8" y="50"/>
                      <a:pt x="160" y="142"/>
                      <a:pt x="221" y="167"/>
                    </a:cubicBezTo>
                    <a:cubicBezTo>
                      <a:pt x="282" y="192"/>
                      <a:pt x="332" y="178"/>
                      <a:pt x="371" y="175"/>
                    </a:cubicBezTo>
                    <a:cubicBezTo>
                      <a:pt x="410" y="172"/>
                      <a:pt x="459" y="168"/>
                      <a:pt x="455" y="150"/>
                    </a:cubicBezTo>
                    <a:cubicBezTo>
                      <a:pt x="451" y="132"/>
                      <a:pt x="389" y="89"/>
                      <a:pt x="346" y="67"/>
                    </a:cubicBezTo>
                    <a:cubicBezTo>
                      <a:pt x="303" y="45"/>
                      <a:pt x="247" y="27"/>
                      <a:pt x="196" y="17"/>
                    </a:cubicBezTo>
                    <a:cubicBezTo>
                      <a:pt x="145" y="7"/>
                      <a:pt x="0" y="0"/>
                      <a:pt x="4" y="2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82" name="Freeform 63"/>
              <p:cNvSpPr>
                <a:spLocks/>
              </p:cNvSpPr>
              <p:nvPr/>
            </p:nvSpPr>
            <p:spPr bwMode="auto">
              <a:xfrm>
                <a:off x="4266" y="2822"/>
                <a:ext cx="558" cy="617"/>
              </a:xfrm>
              <a:custGeom>
                <a:avLst/>
                <a:gdLst>
                  <a:gd name="T0" fmla="*/ 509 w 558"/>
                  <a:gd name="T1" fmla="*/ 0 h 617"/>
                  <a:gd name="T2" fmla="*/ 551 w 558"/>
                  <a:gd name="T3" fmla="*/ 75 h 617"/>
                  <a:gd name="T4" fmla="*/ 551 w 558"/>
                  <a:gd name="T5" fmla="*/ 150 h 617"/>
                  <a:gd name="T6" fmla="*/ 509 w 558"/>
                  <a:gd name="T7" fmla="*/ 208 h 617"/>
                  <a:gd name="T8" fmla="*/ 375 w 558"/>
                  <a:gd name="T9" fmla="*/ 333 h 617"/>
                  <a:gd name="T10" fmla="*/ 117 w 558"/>
                  <a:gd name="T11" fmla="*/ 359 h 617"/>
                  <a:gd name="T12" fmla="*/ 67 w 558"/>
                  <a:gd name="T13" fmla="*/ 375 h 617"/>
                  <a:gd name="T14" fmla="*/ 25 w 558"/>
                  <a:gd name="T15" fmla="*/ 417 h 617"/>
                  <a:gd name="T16" fmla="*/ 0 w 558"/>
                  <a:gd name="T17" fmla="*/ 617 h 6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58"/>
                  <a:gd name="T28" fmla="*/ 0 h 617"/>
                  <a:gd name="T29" fmla="*/ 558 w 558"/>
                  <a:gd name="T30" fmla="*/ 617 h 6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58" h="617">
                    <a:moveTo>
                      <a:pt x="509" y="0"/>
                    </a:moveTo>
                    <a:cubicBezTo>
                      <a:pt x="526" y="25"/>
                      <a:pt x="544" y="50"/>
                      <a:pt x="551" y="75"/>
                    </a:cubicBezTo>
                    <a:cubicBezTo>
                      <a:pt x="558" y="100"/>
                      <a:pt x="558" y="128"/>
                      <a:pt x="551" y="150"/>
                    </a:cubicBezTo>
                    <a:cubicBezTo>
                      <a:pt x="544" y="172"/>
                      <a:pt x="538" y="178"/>
                      <a:pt x="509" y="208"/>
                    </a:cubicBezTo>
                    <a:cubicBezTo>
                      <a:pt x="480" y="238"/>
                      <a:pt x="440" y="308"/>
                      <a:pt x="375" y="333"/>
                    </a:cubicBezTo>
                    <a:cubicBezTo>
                      <a:pt x="310" y="358"/>
                      <a:pt x="168" y="352"/>
                      <a:pt x="117" y="359"/>
                    </a:cubicBezTo>
                    <a:cubicBezTo>
                      <a:pt x="66" y="366"/>
                      <a:pt x="82" y="365"/>
                      <a:pt x="67" y="375"/>
                    </a:cubicBezTo>
                    <a:cubicBezTo>
                      <a:pt x="52" y="385"/>
                      <a:pt x="36" y="377"/>
                      <a:pt x="25" y="417"/>
                    </a:cubicBezTo>
                    <a:cubicBezTo>
                      <a:pt x="14" y="457"/>
                      <a:pt x="4" y="584"/>
                      <a:pt x="0" y="617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83" name="Freeform 64"/>
              <p:cNvSpPr>
                <a:spLocks/>
              </p:cNvSpPr>
              <p:nvPr/>
            </p:nvSpPr>
            <p:spPr bwMode="auto">
              <a:xfrm>
                <a:off x="2552" y="724"/>
                <a:ext cx="2285" cy="2047"/>
              </a:xfrm>
              <a:custGeom>
                <a:avLst/>
                <a:gdLst>
                  <a:gd name="T0" fmla="*/ 2006 w 2285"/>
                  <a:gd name="T1" fmla="*/ 420 h 2047"/>
                  <a:gd name="T2" fmla="*/ 2114 w 2285"/>
                  <a:gd name="T3" fmla="*/ 420 h 2047"/>
                  <a:gd name="T4" fmla="*/ 2215 w 2285"/>
                  <a:gd name="T5" fmla="*/ 420 h 2047"/>
                  <a:gd name="T6" fmla="*/ 2256 w 2285"/>
                  <a:gd name="T7" fmla="*/ 370 h 2047"/>
                  <a:gd name="T8" fmla="*/ 2039 w 2285"/>
                  <a:gd name="T9" fmla="*/ 236 h 2047"/>
                  <a:gd name="T10" fmla="*/ 1705 w 2285"/>
                  <a:gd name="T11" fmla="*/ 102 h 2047"/>
                  <a:gd name="T12" fmla="*/ 1238 w 2285"/>
                  <a:gd name="T13" fmla="*/ 11 h 2047"/>
                  <a:gd name="T14" fmla="*/ 737 w 2285"/>
                  <a:gd name="T15" fmla="*/ 36 h 2047"/>
                  <a:gd name="T16" fmla="*/ 336 w 2285"/>
                  <a:gd name="T17" fmla="*/ 219 h 2047"/>
                  <a:gd name="T18" fmla="*/ 53 w 2285"/>
                  <a:gd name="T19" fmla="*/ 603 h 2047"/>
                  <a:gd name="T20" fmla="*/ 19 w 2285"/>
                  <a:gd name="T21" fmla="*/ 1071 h 2047"/>
                  <a:gd name="T22" fmla="*/ 144 w 2285"/>
                  <a:gd name="T23" fmla="*/ 1572 h 2047"/>
                  <a:gd name="T24" fmla="*/ 269 w 2285"/>
                  <a:gd name="T25" fmla="*/ 1795 h 2047"/>
                  <a:gd name="T26" fmla="*/ 395 w 2285"/>
                  <a:gd name="T27" fmla="*/ 1981 h 2047"/>
                  <a:gd name="T28" fmla="*/ 537 w 2285"/>
                  <a:gd name="T29" fmla="*/ 2047 h 204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85"/>
                  <a:gd name="T46" fmla="*/ 0 h 2047"/>
                  <a:gd name="T47" fmla="*/ 2285 w 2285"/>
                  <a:gd name="T48" fmla="*/ 2047 h 204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85" h="2047">
                    <a:moveTo>
                      <a:pt x="2006" y="420"/>
                    </a:moveTo>
                    <a:cubicBezTo>
                      <a:pt x="2042" y="420"/>
                      <a:pt x="2079" y="420"/>
                      <a:pt x="2114" y="420"/>
                    </a:cubicBezTo>
                    <a:cubicBezTo>
                      <a:pt x="2149" y="420"/>
                      <a:pt x="2191" y="428"/>
                      <a:pt x="2215" y="420"/>
                    </a:cubicBezTo>
                    <a:cubicBezTo>
                      <a:pt x="2239" y="412"/>
                      <a:pt x="2285" y="401"/>
                      <a:pt x="2256" y="370"/>
                    </a:cubicBezTo>
                    <a:cubicBezTo>
                      <a:pt x="2227" y="339"/>
                      <a:pt x="2131" y="281"/>
                      <a:pt x="2039" y="236"/>
                    </a:cubicBezTo>
                    <a:cubicBezTo>
                      <a:pt x="1947" y="191"/>
                      <a:pt x="1838" y="139"/>
                      <a:pt x="1705" y="102"/>
                    </a:cubicBezTo>
                    <a:cubicBezTo>
                      <a:pt x="1572" y="65"/>
                      <a:pt x="1399" y="22"/>
                      <a:pt x="1238" y="11"/>
                    </a:cubicBezTo>
                    <a:cubicBezTo>
                      <a:pt x="1077" y="0"/>
                      <a:pt x="887" y="1"/>
                      <a:pt x="737" y="36"/>
                    </a:cubicBezTo>
                    <a:cubicBezTo>
                      <a:pt x="587" y="71"/>
                      <a:pt x="450" y="125"/>
                      <a:pt x="336" y="219"/>
                    </a:cubicBezTo>
                    <a:cubicBezTo>
                      <a:pt x="222" y="313"/>
                      <a:pt x="106" y="461"/>
                      <a:pt x="53" y="603"/>
                    </a:cubicBezTo>
                    <a:cubicBezTo>
                      <a:pt x="0" y="745"/>
                      <a:pt x="4" y="910"/>
                      <a:pt x="19" y="1071"/>
                    </a:cubicBezTo>
                    <a:cubicBezTo>
                      <a:pt x="34" y="1232"/>
                      <a:pt x="102" y="1452"/>
                      <a:pt x="144" y="1572"/>
                    </a:cubicBezTo>
                    <a:cubicBezTo>
                      <a:pt x="186" y="1692"/>
                      <a:pt x="227" y="1727"/>
                      <a:pt x="269" y="1795"/>
                    </a:cubicBezTo>
                    <a:cubicBezTo>
                      <a:pt x="311" y="1863"/>
                      <a:pt x="350" y="1939"/>
                      <a:pt x="395" y="1981"/>
                    </a:cubicBezTo>
                    <a:cubicBezTo>
                      <a:pt x="440" y="2023"/>
                      <a:pt x="486" y="2036"/>
                      <a:pt x="537" y="2047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84" name="Freeform 65"/>
              <p:cNvSpPr>
                <a:spLocks/>
              </p:cNvSpPr>
              <p:nvPr/>
            </p:nvSpPr>
            <p:spPr bwMode="auto">
              <a:xfrm>
                <a:off x="4086" y="2095"/>
                <a:ext cx="763" cy="1079"/>
              </a:xfrm>
              <a:custGeom>
                <a:avLst/>
                <a:gdLst>
                  <a:gd name="T0" fmla="*/ 605 w 763"/>
                  <a:gd name="T1" fmla="*/ 192 h 1079"/>
                  <a:gd name="T2" fmla="*/ 639 w 763"/>
                  <a:gd name="T3" fmla="*/ 109 h 1079"/>
                  <a:gd name="T4" fmla="*/ 622 w 763"/>
                  <a:gd name="T5" fmla="*/ 17 h 1079"/>
                  <a:gd name="T6" fmla="*/ 564 w 763"/>
                  <a:gd name="T7" fmla="*/ 9 h 1079"/>
                  <a:gd name="T8" fmla="*/ 497 w 763"/>
                  <a:gd name="T9" fmla="*/ 42 h 1079"/>
                  <a:gd name="T10" fmla="*/ 372 w 763"/>
                  <a:gd name="T11" fmla="*/ 67 h 1079"/>
                  <a:gd name="T12" fmla="*/ 255 w 763"/>
                  <a:gd name="T13" fmla="*/ 34 h 1079"/>
                  <a:gd name="T14" fmla="*/ 188 w 763"/>
                  <a:gd name="T15" fmla="*/ 34 h 1079"/>
                  <a:gd name="T16" fmla="*/ 88 w 763"/>
                  <a:gd name="T17" fmla="*/ 59 h 1079"/>
                  <a:gd name="T18" fmla="*/ 29 w 763"/>
                  <a:gd name="T19" fmla="*/ 151 h 1079"/>
                  <a:gd name="T20" fmla="*/ 4 w 763"/>
                  <a:gd name="T21" fmla="*/ 242 h 1079"/>
                  <a:gd name="T22" fmla="*/ 4 w 763"/>
                  <a:gd name="T23" fmla="*/ 351 h 1079"/>
                  <a:gd name="T24" fmla="*/ 13 w 763"/>
                  <a:gd name="T25" fmla="*/ 501 h 1079"/>
                  <a:gd name="T26" fmla="*/ 55 w 763"/>
                  <a:gd name="T27" fmla="*/ 585 h 1079"/>
                  <a:gd name="T28" fmla="*/ 88 w 763"/>
                  <a:gd name="T29" fmla="*/ 676 h 1079"/>
                  <a:gd name="T30" fmla="*/ 113 w 763"/>
                  <a:gd name="T31" fmla="*/ 785 h 1079"/>
                  <a:gd name="T32" fmla="*/ 96 w 763"/>
                  <a:gd name="T33" fmla="*/ 885 h 1079"/>
                  <a:gd name="T34" fmla="*/ 188 w 763"/>
                  <a:gd name="T35" fmla="*/ 910 h 1079"/>
                  <a:gd name="T36" fmla="*/ 330 w 763"/>
                  <a:gd name="T37" fmla="*/ 919 h 1079"/>
                  <a:gd name="T38" fmla="*/ 405 w 763"/>
                  <a:gd name="T39" fmla="*/ 944 h 1079"/>
                  <a:gd name="T40" fmla="*/ 497 w 763"/>
                  <a:gd name="T41" fmla="*/ 1010 h 1079"/>
                  <a:gd name="T42" fmla="*/ 555 w 763"/>
                  <a:gd name="T43" fmla="*/ 1060 h 1079"/>
                  <a:gd name="T44" fmla="*/ 731 w 763"/>
                  <a:gd name="T45" fmla="*/ 894 h 1079"/>
                  <a:gd name="T46" fmla="*/ 747 w 763"/>
                  <a:gd name="T47" fmla="*/ 835 h 1079"/>
                  <a:gd name="T48" fmla="*/ 697 w 763"/>
                  <a:gd name="T49" fmla="*/ 727 h 1079"/>
                  <a:gd name="T50" fmla="*/ 631 w 763"/>
                  <a:gd name="T51" fmla="*/ 668 h 1079"/>
                  <a:gd name="T52" fmla="*/ 597 w 763"/>
                  <a:gd name="T53" fmla="*/ 635 h 1079"/>
                  <a:gd name="T54" fmla="*/ 631 w 763"/>
                  <a:gd name="T55" fmla="*/ 576 h 1079"/>
                  <a:gd name="T56" fmla="*/ 505 w 763"/>
                  <a:gd name="T57" fmla="*/ 576 h 1079"/>
                  <a:gd name="T58" fmla="*/ 505 w 763"/>
                  <a:gd name="T59" fmla="*/ 493 h 1079"/>
                  <a:gd name="T60" fmla="*/ 564 w 763"/>
                  <a:gd name="T61" fmla="*/ 443 h 1079"/>
                  <a:gd name="T62" fmla="*/ 639 w 763"/>
                  <a:gd name="T63" fmla="*/ 393 h 1079"/>
                  <a:gd name="T64" fmla="*/ 589 w 763"/>
                  <a:gd name="T65" fmla="*/ 318 h 1079"/>
                  <a:gd name="T66" fmla="*/ 564 w 763"/>
                  <a:gd name="T67" fmla="*/ 276 h 1079"/>
                  <a:gd name="T68" fmla="*/ 605 w 763"/>
                  <a:gd name="T69" fmla="*/ 192 h 107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63"/>
                  <a:gd name="T106" fmla="*/ 0 h 1079"/>
                  <a:gd name="T107" fmla="*/ 763 w 763"/>
                  <a:gd name="T108" fmla="*/ 1079 h 107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63" h="1079">
                    <a:moveTo>
                      <a:pt x="605" y="192"/>
                    </a:moveTo>
                    <a:cubicBezTo>
                      <a:pt x="617" y="164"/>
                      <a:pt x="636" y="138"/>
                      <a:pt x="639" y="109"/>
                    </a:cubicBezTo>
                    <a:cubicBezTo>
                      <a:pt x="642" y="80"/>
                      <a:pt x="634" y="34"/>
                      <a:pt x="622" y="17"/>
                    </a:cubicBezTo>
                    <a:cubicBezTo>
                      <a:pt x="610" y="0"/>
                      <a:pt x="585" y="5"/>
                      <a:pt x="564" y="9"/>
                    </a:cubicBezTo>
                    <a:cubicBezTo>
                      <a:pt x="543" y="13"/>
                      <a:pt x="529" y="32"/>
                      <a:pt x="497" y="42"/>
                    </a:cubicBezTo>
                    <a:cubicBezTo>
                      <a:pt x="465" y="52"/>
                      <a:pt x="412" y="68"/>
                      <a:pt x="372" y="67"/>
                    </a:cubicBezTo>
                    <a:cubicBezTo>
                      <a:pt x="332" y="66"/>
                      <a:pt x="286" y="39"/>
                      <a:pt x="255" y="34"/>
                    </a:cubicBezTo>
                    <a:cubicBezTo>
                      <a:pt x="224" y="29"/>
                      <a:pt x="216" y="30"/>
                      <a:pt x="188" y="34"/>
                    </a:cubicBezTo>
                    <a:cubicBezTo>
                      <a:pt x="160" y="38"/>
                      <a:pt x="114" y="40"/>
                      <a:pt x="88" y="59"/>
                    </a:cubicBezTo>
                    <a:cubicBezTo>
                      <a:pt x="62" y="78"/>
                      <a:pt x="43" y="121"/>
                      <a:pt x="29" y="151"/>
                    </a:cubicBezTo>
                    <a:cubicBezTo>
                      <a:pt x="15" y="181"/>
                      <a:pt x="8" y="209"/>
                      <a:pt x="4" y="242"/>
                    </a:cubicBezTo>
                    <a:cubicBezTo>
                      <a:pt x="0" y="275"/>
                      <a:pt x="3" y="308"/>
                      <a:pt x="4" y="351"/>
                    </a:cubicBezTo>
                    <a:cubicBezTo>
                      <a:pt x="5" y="394"/>
                      <a:pt x="5" y="462"/>
                      <a:pt x="13" y="501"/>
                    </a:cubicBezTo>
                    <a:cubicBezTo>
                      <a:pt x="21" y="540"/>
                      <a:pt x="42" y="556"/>
                      <a:pt x="55" y="585"/>
                    </a:cubicBezTo>
                    <a:cubicBezTo>
                      <a:pt x="68" y="614"/>
                      <a:pt x="78" y="643"/>
                      <a:pt x="88" y="676"/>
                    </a:cubicBezTo>
                    <a:cubicBezTo>
                      <a:pt x="98" y="709"/>
                      <a:pt x="112" y="750"/>
                      <a:pt x="113" y="785"/>
                    </a:cubicBezTo>
                    <a:cubicBezTo>
                      <a:pt x="114" y="820"/>
                      <a:pt x="84" y="864"/>
                      <a:pt x="96" y="885"/>
                    </a:cubicBezTo>
                    <a:cubicBezTo>
                      <a:pt x="108" y="906"/>
                      <a:pt x="149" y="904"/>
                      <a:pt x="188" y="910"/>
                    </a:cubicBezTo>
                    <a:cubicBezTo>
                      <a:pt x="227" y="916"/>
                      <a:pt x="294" y="913"/>
                      <a:pt x="330" y="919"/>
                    </a:cubicBezTo>
                    <a:cubicBezTo>
                      <a:pt x="366" y="925"/>
                      <a:pt x="377" y="929"/>
                      <a:pt x="405" y="944"/>
                    </a:cubicBezTo>
                    <a:cubicBezTo>
                      <a:pt x="433" y="959"/>
                      <a:pt x="472" y="991"/>
                      <a:pt x="497" y="1010"/>
                    </a:cubicBezTo>
                    <a:cubicBezTo>
                      <a:pt x="522" y="1029"/>
                      <a:pt x="516" y="1079"/>
                      <a:pt x="555" y="1060"/>
                    </a:cubicBezTo>
                    <a:cubicBezTo>
                      <a:pt x="594" y="1041"/>
                      <a:pt x="699" y="931"/>
                      <a:pt x="731" y="894"/>
                    </a:cubicBezTo>
                    <a:cubicBezTo>
                      <a:pt x="763" y="857"/>
                      <a:pt x="753" y="863"/>
                      <a:pt x="747" y="835"/>
                    </a:cubicBezTo>
                    <a:cubicBezTo>
                      <a:pt x="741" y="807"/>
                      <a:pt x="716" y="755"/>
                      <a:pt x="697" y="727"/>
                    </a:cubicBezTo>
                    <a:cubicBezTo>
                      <a:pt x="678" y="699"/>
                      <a:pt x="648" y="683"/>
                      <a:pt x="631" y="668"/>
                    </a:cubicBezTo>
                    <a:cubicBezTo>
                      <a:pt x="614" y="653"/>
                      <a:pt x="597" y="650"/>
                      <a:pt x="597" y="635"/>
                    </a:cubicBezTo>
                    <a:cubicBezTo>
                      <a:pt x="597" y="620"/>
                      <a:pt x="646" y="586"/>
                      <a:pt x="631" y="576"/>
                    </a:cubicBezTo>
                    <a:cubicBezTo>
                      <a:pt x="616" y="566"/>
                      <a:pt x="526" y="590"/>
                      <a:pt x="505" y="576"/>
                    </a:cubicBezTo>
                    <a:cubicBezTo>
                      <a:pt x="484" y="562"/>
                      <a:pt x="495" y="515"/>
                      <a:pt x="505" y="493"/>
                    </a:cubicBezTo>
                    <a:cubicBezTo>
                      <a:pt x="515" y="471"/>
                      <a:pt x="542" y="460"/>
                      <a:pt x="564" y="443"/>
                    </a:cubicBezTo>
                    <a:cubicBezTo>
                      <a:pt x="586" y="426"/>
                      <a:pt x="635" y="414"/>
                      <a:pt x="639" y="393"/>
                    </a:cubicBezTo>
                    <a:cubicBezTo>
                      <a:pt x="643" y="372"/>
                      <a:pt x="602" y="337"/>
                      <a:pt x="589" y="318"/>
                    </a:cubicBezTo>
                    <a:cubicBezTo>
                      <a:pt x="576" y="299"/>
                      <a:pt x="567" y="295"/>
                      <a:pt x="564" y="276"/>
                    </a:cubicBezTo>
                    <a:cubicBezTo>
                      <a:pt x="561" y="257"/>
                      <a:pt x="595" y="219"/>
                      <a:pt x="605" y="192"/>
                    </a:cubicBezTo>
                    <a:close/>
                  </a:path>
                </a:pathLst>
              </a:custGeom>
              <a:solidFill>
                <a:srgbClr val="FF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52385" name="Group 66"/>
              <p:cNvGrpSpPr>
                <a:grpSpLocks/>
              </p:cNvGrpSpPr>
              <p:nvPr/>
            </p:nvGrpSpPr>
            <p:grpSpPr bwMode="auto">
              <a:xfrm>
                <a:off x="3406" y="1913"/>
                <a:ext cx="222" cy="463"/>
                <a:chOff x="3222" y="1913"/>
                <a:chExt cx="222" cy="463"/>
              </a:xfrm>
            </p:grpSpPr>
            <p:sp>
              <p:nvSpPr>
                <p:cNvPr id="52395" name="Freeform 67"/>
                <p:cNvSpPr>
                  <a:spLocks/>
                </p:cNvSpPr>
                <p:nvPr/>
              </p:nvSpPr>
              <p:spPr bwMode="auto">
                <a:xfrm>
                  <a:off x="3222" y="1913"/>
                  <a:ext cx="222" cy="463"/>
                </a:xfrm>
                <a:custGeom>
                  <a:avLst/>
                  <a:gdLst>
                    <a:gd name="T0" fmla="*/ 166 w 222"/>
                    <a:gd name="T1" fmla="*/ 47 h 463"/>
                    <a:gd name="T2" fmla="*/ 138 w 222"/>
                    <a:gd name="T3" fmla="*/ 15 h 463"/>
                    <a:gd name="T4" fmla="*/ 114 w 222"/>
                    <a:gd name="T5" fmla="*/ 3 h 463"/>
                    <a:gd name="T6" fmla="*/ 74 w 222"/>
                    <a:gd name="T7" fmla="*/ 3 h 463"/>
                    <a:gd name="T8" fmla="*/ 30 w 222"/>
                    <a:gd name="T9" fmla="*/ 19 h 463"/>
                    <a:gd name="T10" fmla="*/ 6 w 222"/>
                    <a:gd name="T11" fmla="*/ 47 h 463"/>
                    <a:gd name="T12" fmla="*/ 6 w 222"/>
                    <a:gd name="T13" fmla="*/ 91 h 463"/>
                    <a:gd name="T14" fmla="*/ 2 w 222"/>
                    <a:gd name="T15" fmla="*/ 127 h 463"/>
                    <a:gd name="T16" fmla="*/ 2 w 222"/>
                    <a:gd name="T17" fmla="*/ 163 h 463"/>
                    <a:gd name="T18" fmla="*/ 14 w 222"/>
                    <a:gd name="T19" fmla="*/ 191 h 463"/>
                    <a:gd name="T20" fmla="*/ 22 w 222"/>
                    <a:gd name="T21" fmla="*/ 219 h 463"/>
                    <a:gd name="T22" fmla="*/ 62 w 222"/>
                    <a:gd name="T23" fmla="*/ 271 h 463"/>
                    <a:gd name="T24" fmla="*/ 70 w 222"/>
                    <a:gd name="T25" fmla="*/ 299 h 463"/>
                    <a:gd name="T26" fmla="*/ 90 w 222"/>
                    <a:gd name="T27" fmla="*/ 319 h 463"/>
                    <a:gd name="T28" fmla="*/ 114 w 222"/>
                    <a:gd name="T29" fmla="*/ 367 h 463"/>
                    <a:gd name="T30" fmla="*/ 142 w 222"/>
                    <a:gd name="T31" fmla="*/ 411 h 463"/>
                    <a:gd name="T32" fmla="*/ 186 w 222"/>
                    <a:gd name="T33" fmla="*/ 451 h 463"/>
                    <a:gd name="T34" fmla="*/ 222 w 222"/>
                    <a:gd name="T35" fmla="*/ 463 h 46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22"/>
                    <a:gd name="T55" fmla="*/ 0 h 463"/>
                    <a:gd name="T56" fmla="*/ 222 w 222"/>
                    <a:gd name="T57" fmla="*/ 463 h 46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22" h="463">
                      <a:moveTo>
                        <a:pt x="166" y="47"/>
                      </a:moveTo>
                      <a:cubicBezTo>
                        <a:pt x="156" y="34"/>
                        <a:pt x="147" y="22"/>
                        <a:pt x="138" y="15"/>
                      </a:cubicBezTo>
                      <a:cubicBezTo>
                        <a:pt x="129" y="8"/>
                        <a:pt x="125" y="5"/>
                        <a:pt x="114" y="3"/>
                      </a:cubicBezTo>
                      <a:cubicBezTo>
                        <a:pt x="103" y="1"/>
                        <a:pt x="88" y="0"/>
                        <a:pt x="74" y="3"/>
                      </a:cubicBezTo>
                      <a:cubicBezTo>
                        <a:pt x="60" y="6"/>
                        <a:pt x="41" y="12"/>
                        <a:pt x="30" y="19"/>
                      </a:cubicBezTo>
                      <a:cubicBezTo>
                        <a:pt x="19" y="26"/>
                        <a:pt x="10" y="35"/>
                        <a:pt x="6" y="47"/>
                      </a:cubicBezTo>
                      <a:cubicBezTo>
                        <a:pt x="2" y="59"/>
                        <a:pt x="7" y="78"/>
                        <a:pt x="6" y="91"/>
                      </a:cubicBezTo>
                      <a:cubicBezTo>
                        <a:pt x="5" y="104"/>
                        <a:pt x="3" y="115"/>
                        <a:pt x="2" y="127"/>
                      </a:cubicBezTo>
                      <a:cubicBezTo>
                        <a:pt x="1" y="139"/>
                        <a:pt x="0" y="152"/>
                        <a:pt x="2" y="163"/>
                      </a:cubicBezTo>
                      <a:cubicBezTo>
                        <a:pt x="4" y="174"/>
                        <a:pt x="11" y="182"/>
                        <a:pt x="14" y="191"/>
                      </a:cubicBezTo>
                      <a:cubicBezTo>
                        <a:pt x="17" y="200"/>
                        <a:pt x="14" y="206"/>
                        <a:pt x="22" y="219"/>
                      </a:cubicBezTo>
                      <a:cubicBezTo>
                        <a:pt x="30" y="232"/>
                        <a:pt x="54" y="258"/>
                        <a:pt x="62" y="271"/>
                      </a:cubicBezTo>
                      <a:cubicBezTo>
                        <a:pt x="70" y="284"/>
                        <a:pt x="65" y="291"/>
                        <a:pt x="70" y="299"/>
                      </a:cubicBezTo>
                      <a:cubicBezTo>
                        <a:pt x="75" y="307"/>
                        <a:pt x="83" y="308"/>
                        <a:pt x="90" y="319"/>
                      </a:cubicBezTo>
                      <a:cubicBezTo>
                        <a:pt x="97" y="330"/>
                        <a:pt x="105" y="352"/>
                        <a:pt x="114" y="367"/>
                      </a:cubicBezTo>
                      <a:cubicBezTo>
                        <a:pt x="123" y="382"/>
                        <a:pt x="130" y="397"/>
                        <a:pt x="142" y="411"/>
                      </a:cubicBezTo>
                      <a:cubicBezTo>
                        <a:pt x="154" y="425"/>
                        <a:pt x="173" y="442"/>
                        <a:pt x="186" y="451"/>
                      </a:cubicBezTo>
                      <a:cubicBezTo>
                        <a:pt x="199" y="460"/>
                        <a:pt x="210" y="461"/>
                        <a:pt x="222" y="463"/>
                      </a:cubicBez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2396" name="Freeform 68"/>
                <p:cNvSpPr>
                  <a:spLocks/>
                </p:cNvSpPr>
                <p:nvPr/>
              </p:nvSpPr>
              <p:spPr bwMode="auto">
                <a:xfrm>
                  <a:off x="3335" y="2023"/>
                  <a:ext cx="105" cy="221"/>
                </a:xfrm>
                <a:custGeom>
                  <a:avLst/>
                  <a:gdLst>
                    <a:gd name="T0" fmla="*/ 85 w 105"/>
                    <a:gd name="T1" fmla="*/ 1 h 221"/>
                    <a:gd name="T2" fmla="*/ 53 w 105"/>
                    <a:gd name="T3" fmla="*/ 5 h 221"/>
                    <a:gd name="T4" fmla="*/ 29 w 105"/>
                    <a:gd name="T5" fmla="*/ 29 h 221"/>
                    <a:gd name="T6" fmla="*/ 5 w 105"/>
                    <a:gd name="T7" fmla="*/ 57 h 221"/>
                    <a:gd name="T8" fmla="*/ 5 w 105"/>
                    <a:gd name="T9" fmla="*/ 85 h 221"/>
                    <a:gd name="T10" fmla="*/ 5 w 105"/>
                    <a:gd name="T11" fmla="*/ 113 h 221"/>
                    <a:gd name="T12" fmla="*/ 5 w 105"/>
                    <a:gd name="T13" fmla="*/ 137 h 221"/>
                    <a:gd name="T14" fmla="*/ 5 w 105"/>
                    <a:gd name="T15" fmla="*/ 165 h 221"/>
                    <a:gd name="T16" fmla="*/ 33 w 105"/>
                    <a:gd name="T17" fmla="*/ 181 h 221"/>
                    <a:gd name="T18" fmla="*/ 65 w 105"/>
                    <a:gd name="T19" fmla="*/ 181 h 221"/>
                    <a:gd name="T20" fmla="*/ 93 w 105"/>
                    <a:gd name="T21" fmla="*/ 193 h 221"/>
                    <a:gd name="T22" fmla="*/ 105 w 105"/>
                    <a:gd name="T23" fmla="*/ 221 h 22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5"/>
                    <a:gd name="T37" fmla="*/ 0 h 221"/>
                    <a:gd name="T38" fmla="*/ 105 w 105"/>
                    <a:gd name="T39" fmla="*/ 221 h 22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5" h="221">
                      <a:moveTo>
                        <a:pt x="85" y="1"/>
                      </a:moveTo>
                      <a:cubicBezTo>
                        <a:pt x="73" y="0"/>
                        <a:pt x="62" y="0"/>
                        <a:pt x="53" y="5"/>
                      </a:cubicBezTo>
                      <a:cubicBezTo>
                        <a:pt x="44" y="10"/>
                        <a:pt x="37" y="20"/>
                        <a:pt x="29" y="29"/>
                      </a:cubicBezTo>
                      <a:cubicBezTo>
                        <a:pt x="21" y="38"/>
                        <a:pt x="9" y="48"/>
                        <a:pt x="5" y="57"/>
                      </a:cubicBezTo>
                      <a:cubicBezTo>
                        <a:pt x="1" y="66"/>
                        <a:pt x="5" y="76"/>
                        <a:pt x="5" y="85"/>
                      </a:cubicBezTo>
                      <a:cubicBezTo>
                        <a:pt x="5" y="94"/>
                        <a:pt x="5" y="104"/>
                        <a:pt x="5" y="113"/>
                      </a:cubicBezTo>
                      <a:cubicBezTo>
                        <a:pt x="5" y="122"/>
                        <a:pt x="5" y="128"/>
                        <a:pt x="5" y="137"/>
                      </a:cubicBezTo>
                      <a:cubicBezTo>
                        <a:pt x="5" y="146"/>
                        <a:pt x="0" y="158"/>
                        <a:pt x="5" y="165"/>
                      </a:cubicBezTo>
                      <a:cubicBezTo>
                        <a:pt x="10" y="172"/>
                        <a:pt x="23" y="178"/>
                        <a:pt x="33" y="181"/>
                      </a:cubicBezTo>
                      <a:cubicBezTo>
                        <a:pt x="43" y="184"/>
                        <a:pt x="55" y="179"/>
                        <a:pt x="65" y="181"/>
                      </a:cubicBezTo>
                      <a:cubicBezTo>
                        <a:pt x="75" y="183"/>
                        <a:pt x="86" y="186"/>
                        <a:pt x="93" y="193"/>
                      </a:cubicBezTo>
                      <a:cubicBezTo>
                        <a:pt x="100" y="200"/>
                        <a:pt x="102" y="213"/>
                        <a:pt x="105" y="221"/>
                      </a:cubicBez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52386" name="Group 69"/>
              <p:cNvGrpSpPr>
                <a:grpSpLocks/>
              </p:cNvGrpSpPr>
              <p:nvPr/>
            </p:nvGrpSpPr>
            <p:grpSpPr bwMode="auto">
              <a:xfrm>
                <a:off x="4488" y="1844"/>
                <a:ext cx="268" cy="196"/>
                <a:chOff x="4284" y="1840"/>
                <a:chExt cx="268" cy="196"/>
              </a:xfrm>
            </p:grpSpPr>
            <p:sp>
              <p:nvSpPr>
                <p:cNvPr id="52392" name="Freeform 70"/>
                <p:cNvSpPr>
                  <a:spLocks/>
                </p:cNvSpPr>
                <p:nvPr/>
              </p:nvSpPr>
              <p:spPr bwMode="auto">
                <a:xfrm>
                  <a:off x="4284" y="1840"/>
                  <a:ext cx="268" cy="160"/>
                </a:xfrm>
                <a:custGeom>
                  <a:avLst/>
                  <a:gdLst>
                    <a:gd name="T0" fmla="*/ 268 w 268"/>
                    <a:gd name="T1" fmla="*/ 0 h 160"/>
                    <a:gd name="T2" fmla="*/ 164 w 268"/>
                    <a:gd name="T3" fmla="*/ 44 h 160"/>
                    <a:gd name="T4" fmla="*/ 116 w 268"/>
                    <a:gd name="T5" fmla="*/ 76 h 160"/>
                    <a:gd name="T6" fmla="*/ 68 w 268"/>
                    <a:gd name="T7" fmla="*/ 100 h 160"/>
                    <a:gd name="T8" fmla="*/ 48 w 268"/>
                    <a:gd name="T9" fmla="*/ 120 h 160"/>
                    <a:gd name="T10" fmla="*/ 28 w 268"/>
                    <a:gd name="T11" fmla="*/ 140 h 160"/>
                    <a:gd name="T12" fmla="*/ 0 w 268"/>
                    <a:gd name="T13" fmla="*/ 160 h 1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8"/>
                    <a:gd name="T22" fmla="*/ 0 h 160"/>
                    <a:gd name="T23" fmla="*/ 268 w 268"/>
                    <a:gd name="T24" fmla="*/ 160 h 1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8" h="160">
                      <a:moveTo>
                        <a:pt x="268" y="0"/>
                      </a:moveTo>
                      <a:cubicBezTo>
                        <a:pt x="228" y="15"/>
                        <a:pt x="189" y="31"/>
                        <a:pt x="164" y="44"/>
                      </a:cubicBezTo>
                      <a:cubicBezTo>
                        <a:pt x="139" y="57"/>
                        <a:pt x="132" y="67"/>
                        <a:pt x="116" y="76"/>
                      </a:cubicBezTo>
                      <a:cubicBezTo>
                        <a:pt x="100" y="85"/>
                        <a:pt x="79" y="93"/>
                        <a:pt x="68" y="100"/>
                      </a:cubicBezTo>
                      <a:cubicBezTo>
                        <a:pt x="57" y="107"/>
                        <a:pt x="55" y="113"/>
                        <a:pt x="48" y="120"/>
                      </a:cubicBezTo>
                      <a:cubicBezTo>
                        <a:pt x="41" y="127"/>
                        <a:pt x="36" y="133"/>
                        <a:pt x="28" y="140"/>
                      </a:cubicBezTo>
                      <a:cubicBezTo>
                        <a:pt x="20" y="147"/>
                        <a:pt x="10" y="153"/>
                        <a:pt x="0" y="160"/>
                      </a:cubicBez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2393" name="Freeform 71"/>
                <p:cNvSpPr>
                  <a:spLocks/>
                </p:cNvSpPr>
                <p:nvPr/>
              </p:nvSpPr>
              <p:spPr bwMode="auto">
                <a:xfrm>
                  <a:off x="4296" y="1996"/>
                  <a:ext cx="196" cy="8"/>
                </a:xfrm>
                <a:custGeom>
                  <a:avLst/>
                  <a:gdLst>
                    <a:gd name="T0" fmla="*/ 0 w 196"/>
                    <a:gd name="T1" fmla="*/ 0 h 8"/>
                    <a:gd name="T2" fmla="*/ 40 w 196"/>
                    <a:gd name="T3" fmla="*/ 4 h 8"/>
                    <a:gd name="T4" fmla="*/ 64 w 196"/>
                    <a:gd name="T5" fmla="*/ 4 h 8"/>
                    <a:gd name="T6" fmla="*/ 100 w 196"/>
                    <a:gd name="T7" fmla="*/ 4 h 8"/>
                    <a:gd name="T8" fmla="*/ 132 w 196"/>
                    <a:gd name="T9" fmla="*/ 4 h 8"/>
                    <a:gd name="T10" fmla="*/ 164 w 196"/>
                    <a:gd name="T11" fmla="*/ 4 h 8"/>
                    <a:gd name="T12" fmla="*/ 196 w 196"/>
                    <a:gd name="T13" fmla="*/ 8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6"/>
                    <a:gd name="T22" fmla="*/ 0 h 8"/>
                    <a:gd name="T23" fmla="*/ 196 w 196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6" h="8">
                      <a:moveTo>
                        <a:pt x="0" y="0"/>
                      </a:moveTo>
                      <a:cubicBezTo>
                        <a:pt x="14" y="1"/>
                        <a:pt x="29" y="3"/>
                        <a:pt x="40" y="4"/>
                      </a:cubicBezTo>
                      <a:cubicBezTo>
                        <a:pt x="51" y="5"/>
                        <a:pt x="54" y="4"/>
                        <a:pt x="64" y="4"/>
                      </a:cubicBezTo>
                      <a:cubicBezTo>
                        <a:pt x="74" y="4"/>
                        <a:pt x="89" y="4"/>
                        <a:pt x="100" y="4"/>
                      </a:cubicBezTo>
                      <a:cubicBezTo>
                        <a:pt x="111" y="4"/>
                        <a:pt x="121" y="4"/>
                        <a:pt x="132" y="4"/>
                      </a:cubicBezTo>
                      <a:cubicBezTo>
                        <a:pt x="143" y="4"/>
                        <a:pt x="153" y="3"/>
                        <a:pt x="164" y="4"/>
                      </a:cubicBezTo>
                      <a:cubicBezTo>
                        <a:pt x="175" y="5"/>
                        <a:pt x="190" y="7"/>
                        <a:pt x="196" y="8"/>
                      </a:cubicBezTo>
                    </a:path>
                  </a:pathLst>
                </a:custGeom>
                <a:noFill/>
                <a:ln w="3810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2394" name="Freeform 72"/>
                <p:cNvSpPr>
                  <a:spLocks/>
                </p:cNvSpPr>
                <p:nvPr/>
              </p:nvSpPr>
              <p:spPr bwMode="auto">
                <a:xfrm>
                  <a:off x="4428" y="1884"/>
                  <a:ext cx="25" cy="152"/>
                </a:xfrm>
                <a:custGeom>
                  <a:avLst/>
                  <a:gdLst>
                    <a:gd name="T0" fmla="*/ 24 w 25"/>
                    <a:gd name="T1" fmla="*/ 0 h 152"/>
                    <a:gd name="T2" fmla="*/ 24 w 25"/>
                    <a:gd name="T3" fmla="*/ 40 h 152"/>
                    <a:gd name="T4" fmla="*/ 24 w 25"/>
                    <a:gd name="T5" fmla="*/ 76 h 152"/>
                    <a:gd name="T6" fmla="*/ 24 w 25"/>
                    <a:gd name="T7" fmla="*/ 104 h 152"/>
                    <a:gd name="T8" fmla="*/ 20 w 25"/>
                    <a:gd name="T9" fmla="*/ 136 h 152"/>
                    <a:gd name="T10" fmla="*/ 0 w 25"/>
                    <a:gd name="T11" fmla="*/ 152 h 1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"/>
                    <a:gd name="T19" fmla="*/ 0 h 152"/>
                    <a:gd name="T20" fmla="*/ 25 w 25"/>
                    <a:gd name="T21" fmla="*/ 152 h 15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" h="152">
                      <a:moveTo>
                        <a:pt x="24" y="0"/>
                      </a:moveTo>
                      <a:cubicBezTo>
                        <a:pt x="24" y="13"/>
                        <a:pt x="24" y="27"/>
                        <a:pt x="24" y="40"/>
                      </a:cubicBezTo>
                      <a:cubicBezTo>
                        <a:pt x="24" y="53"/>
                        <a:pt x="24" y="65"/>
                        <a:pt x="24" y="76"/>
                      </a:cubicBezTo>
                      <a:cubicBezTo>
                        <a:pt x="24" y="87"/>
                        <a:pt x="25" y="94"/>
                        <a:pt x="24" y="104"/>
                      </a:cubicBezTo>
                      <a:cubicBezTo>
                        <a:pt x="23" y="114"/>
                        <a:pt x="24" y="128"/>
                        <a:pt x="20" y="136"/>
                      </a:cubicBezTo>
                      <a:cubicBezTo>
                        <a:pt x="16" y="144"/>
                        <a:pt x="8" y="148"/>
                        <a:pt x="0" y="152"/>
                      </a:cubicBez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52387" name="Freeform 73"/>
              <p:cNvSpPr>
                <a:spLocks/>
              </p:cNvSpPr>
              <p:nvPr/>
            </p:nvSpPr>
            <p:spPr bwMode="auto">
              <a:xfrm>
                <a:off x="4472" y="1755"/>
                <a:ext cx="288" cy="57"/>
              </a:xfrm>
              <a:custGeom>
                <a:avLst/>
                <a:gdLst>
                  <a:gd name="T0" fmla="*/ 288 w 288"/>
                  <a:gd name="T1" fmla="*/ 9 h 57"/>
                  <a:gd name="T2" fmla="*/ 252 w 288"/>
                  <a:gd name="T3" fmla="*/ 1 h 57"/>
                  <a:gd name="T4" fmla="*/ 228 w 288"/>
                  <a:gd name="T5" fmla="*/ 1 h 57"/>
                  <a:gd name="T6" fmla="*/ 196 w 288"/>
                  <a:gd name="T7" fmla="*/ 1 h 57"/>
                  <a:gd name="T8" fmla="*/ 156 w 288"/>
                  <a:gd name="T9" fmla="*/ 5 h 57"/>
                  <a:gd name="T10" fmla="*/ 132 w 288"/>
                  <a:gd name="T11" fmla="*/ 9 h 57"/>
                  <a:gd name="T12" fmla="*/ 108 w 288"/>
                  <a:gd name="T13" fmla="*/ 17 h 57"/>
                  <a:gd name="T14" fmla="*/ 84 w 288"/>
                  <a:gd name="T15" fmla="*/ 21 h 57"/>
                  <a:gd name="T16" fmla="*/ 52 w 288"/>
                  <a:gd name="T17" fmla="*/ 29 h 57"/>
                  <a:gd name="T18" fmla="*/ 24 w 288"/>
                  <a:gd name="T19" fmla="*/ 49 h 57"/>
                  <a:gd name="T20" fmla="*/ 0 w 288"/>
                  <a:gd name="T21" fmla="*/ 57 h 5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8"/>
                  <a:gd name="T34" fmla="*/ 0 h 57"/>
                  <a:gd name="T35" fmla="*/ 288 w 288"/>
                  <a:gd name="T36" fmla="*/ 57 h 5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8" h="57">
                    <a:moveTo>
                      <a:pt x="288" y="9"/>
                    </a:moveTo>
                    <a:cubicBezTo>
                      <a:pt x="275" y="5"/>
                      <a:pt x="262" y="2"/>
                      <a:pt x="252" y="1"/>
                    </a:cubicBezTo>
                    <a:cubicBezTo>
                      <a:pt x="242" y="0"/>
                      <a:pt x="237" y="1"/>
                      <a:pt x="228" y="1"/>
                    </a:cubicBezTo>
                    <a:cubicBezTo>
                      <a:pt x="219" y="1"/>
                      <a:pt x="208" y="0"/>
                      <a:pt x="196" y="1"/>
                    </a:cubicBezTo>
                    <a:cubicBezTo>
                      <a:pt x="184" y="2"/>
                      <a:pt x="167" y="4"/>
                      <a:pt x="156" y="5"/>
                    </a:cubicBezTo>
                    <a:cubicBezTo>
                      <a:pt x="145" y="6"/>
                      <a:pt x="140" y="7"/>
                      <a:pt x="132" y="9"/>
                    </a:cubicBezTo>
                    <a:cubicBezTo>
                      <a:pt x="124" y="11"/>
                      <a:pt x="116" y="15"/>
                      <a:pt x="108" y="17"/>
                    </a:cubicBezTo>
                    <a:cubicBezTo>
                      <a:pt x="100" y="19"/>
                      <a:pt x="93" y="19"/>
                      <a:pt x="84" y="21"/>
                    </a:cubicBezTo>
                    <a:cubicBezTo>
                      <a:pt x="75" y="23"/>
                      <a:pt x="62" y="24"/>
                      <a:pt x="52" y="29"/>
                    </a:cubicBezTo>
                    <a:cubicBezTo>
                      <a:pt x="42" y="34"/>
                      <a:pt x="33" y="44"/>
                      <a:pt x="24" y="49"/>
                    </a:cubicBezTo>
                    <a:cubicBezTo>
                      <a:pt x="15" y="54"/>
                      <a:pt x="7" y="55"/>
                      <a:pt x="0" y="57"/>
                    </a:cubicBezTo>
                  </a:path>
                </a:pathLst>
              </a:custGeom>
              <a:solidFill>
                <a:srgbClr val="000000"/>
              </a:solidFill>
              <a:ln w="762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88" name="Freeform 74"/>
              <p:cNvSpPr>
                <a:spLocks/>
              </p:cNvSpPr>
              <p:nvPr/>
            </p:nvSpPr>
            <p:spPr bwMode="auto">
              <a:xfrm>
                <a:off x="4666" y="2296"/>
                <a:ext cx="249" cy="179"/>
              </a:xfrm>
              <a:custGeom>
                <a:avLst/>
                <a:gdLst>
                  <a:gd name="T0" fmla="*/ 23 w 249"/>
                  <a:gd name="T1" fmla="*/ 0 h 179"/>
                  <a:gd name="T2" fmla="*/ 0 w 249"/>
                  <a:gd name="T3" fmla="*/ 83 h 179"/>
                  <a:gd name="T4" fmla="*/ 23 w 249"/>
                  <a:gd name="T5" fmla="*/ 146 h 179"/>
                  <a:gd name="T6" fmla="*/ 64 w 249"/>
                  <a:gd name="T7" fmla="*/ 170 h 179"/>
                  <a:gd name="T8" fmla="*/ 129 w 249"/>
                  <a:gd name="T9" fmla="*/ 146 h 179"/>
                  <a:gd name="T10" fmla="*/ 169 w 249"/>
                  <a:gd name="T11" fmla="*/ 114 h 179"/>
                  <a:gd name="T12" fmla="*/ 218 w 249"/>
                  <a:gd name="T13" fmla="*/ 106 h 179"/>
                  <a:gd name="T14" fmla="*/ 242 w 249"/>
                  <a:gd name="T15" fmla="*/ 146 h 179"/>
                  <a:gd name="T16" fmla="*/ 177 w 249"/>
                  <a:gd name="T17" fmla="*/ 179 h 1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9"/>
                  <a:gd name="T28" fmla="*/ 0 h 179"/>
                  <a:gd name="T29" fmla="*/ 249 w 249"/>
                  <a:gd name="T30" fmla="*/ 179 h 17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9" h="179">
                    <a:moveTo>
                      <a:pt x="23" y="0"/>
                    </a:moveTo>
                    <a:cubicBezTo>
                      <a:pt x="19" y="14"/>
                      <a:pt x="0" y="59"/>
                      <a:pt x="0" y="83"/>
                    </a:cubicBezTo>
                    <a:cubicBezTo>
                      <a:pt x="0" y="107"/>
                      <a:pt x="12" y="132"/>
                      <a:pt x="23" y="146"/>
                    </a:cubicBezTo>
                    <a:cubicBezTo>
                      <a:pt x="34" y="160"/>
                      <a:pt x="46" y="170"/>
                      <a:pt x="64" y="170"/>
                    </a:cubicBezTo>
                    <a:cubicBezTo>
                      <a:pt x="82" y="170"/>
                      <a:pt x="112" y="155"/>
                      <a:pt x="129" y="146"/>
                    </a:cubicBezTo>
                    <a:cubicBezTo>
                      <a:pt x="146" y="137"/>
                      <a:pt x="154" y="121"/>
                      <a:pt x="169" y="114"/>
                    </a:cubicBezTo>
                    <a:cubicBezTo>
                      <a:pt x="184" y="107"/>
                      <a:pt x="206" y="101"/>
                      <a:pt x="218" y="106"/>
                    </a:cubicBezTo>
                    <a:cubicBezTo>
                      <a:pt x="230" y="111"/>
                      <a:pt x="249" y="134"/>
                      <a:pt x="242" y="146"/>
                    </a:cubicBezTo>
                    <a:cubicBezTo>
                      <a:pt x="235" y="158"/>
                      <a:pt x="206" y="168"/>
                      <a:pt x="177" y="179"/>
                    </a:cubicBez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89" name="Freeform 75"/>
              <p:cNvSpPr>
                <a:spLocks/>
              </p:cNvSpPr>
              <p:nvPr/>
            </p:nvSpPr>
            <p:spPr bwMode="auto">
              <a:xfrm>
                <a:off x="4491" y="1160"/>
                <a:ext cx="558" cy="2008"/>
              </a:xfrm>
              <a:custGeom>
                <a:avLst/>
                <a:gdLst>
                  <a:gd name="T0" fmla="*/ 67 w 558"/>
                  <a:gd name="T1" fmla="*/ 0 h 2008"/>
                  <a:gd name="T2" fmla="*/ 215 w 558"/>
                  <a:gd name="T3" fmla="*/ 246 h 2008"/>
                  <a:gd name="T4" fmla="*/ 267 w 558"/>
                  <a:gd name="T5" fmla="*/ 343 h 2008"/>
                  <a:gd name="T6" fmla="*/ 309 w 558"/>
                  <a:gd name="T7" fmla="*/ 476 h 2008"/>
                  <a:gd name="T8" fmla="*/ 351 w 558"/>
                  <a:gd name="T9" fmla="*/ 576 h 2008"/>
                  <a:gd name="T10" fmla="*/ 317 w 558"/>
                  <a:gd name="T11" fmla="*/ 752 h 2008"/>
                  <a:gd name="T12" fmla="*/ 426 w 558"/>
                  <a:gd name="T13" fmla="*/ 985 h 2008"/>
                  <a:gd name="T14" fmla="*/ 551 w 558"/>
                  <a:gd name="T15" fmla="*/ 1152 h 2008"/>
                  <a:gd name="T16" fmla="*/ 468 w 558"/>
                  <a:gd name="T17" fmla="*/ 1278 h 2008"/>
                  <a:gd name="T18" fmla="*/ 401 w 558"/>
                  <a:gd name="T19" fmla="*/ 1303 h 2008"/>
                  <a:gd name="T20" fmla="*/ 359 w 558"/>
                  <a:gd name="T21" fmla="*/ 1328 h 2008"/>
                  <a:gd name="T22" fmla="*/ 351 w 558"/>
                  <a:gd name="T23" fmla="*/ 1386 h 2008"/>
                  <a:gd name="T24" fmla="*/ 392 w 558"/>
                  <a:gd name="T25" fmla="*/ 1428 h 2008"/>
                  <a:gd name="T26" fmla="*/ 342 w 558"/>
                  <a:gd name="T27" fmla="*/ 1486 h 2008"/>
                  <a:gd name="T28" fmla="*/ 367 w 558"/>
                  <a:gd name="T29" fmla="*/ 1553 h 2008"/>
                  <a:gd name="T30" fmla="*/ 317 w 558"/>
                  <a:gd name="T31" fmla="*/ 1628 h 2008"/>
                  <a:gd name="T32" fmla="*/ 259 w 558"/>
                  <a:gd name="T33" fmla="*/ 1628 h 2008"/>
                  <a:gd name="T34" fmla="*/ 317 w 558"/>
                  <a:gd name="T35" fmla="*/ 1720 h 2008"/>
                  <a:gd name="T36" fmla="*/ 334 w 558"/>
                  <a:gd name="T37" fmla="*/ 1778 h 2008"/>
                  <a:gd name="T38" fmla="*/ 292 w 558"/>
                  <a:gd name="T39" fmla="*/ 1879 h 2008"/>
                  <a:gd name="T40" fmla="*/ 159 w 558"/>
                  <a:gd name="T41" fmla="*/ 1987 h 2008"/>
                  <a:gd name="T42" fmla="*/ 75 w 558"/>
                  <a:gd name="T43" fmla="*/ 2004 h 2008"/>
                  <a:gd name="T44" fmla="*/ 0 w 558"/>
                  <a:gd name="T45" fmla="*/ 2004 h 20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58"/>
                  <a:gd name="T70" fmla="*/ 0 h 2008"/>
                  <a:gd name="T71" fmla="*/ 558 w 558"/>
                  <a:gd name="T72" fmla="*/ 2008 h 200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58" h="2008">
                    <a:moveTo>
                      <a:pt x="67" y="0"/>
                    </a:moveTo>
                    <a:cubicBezTo>
                      <a:pt x="92" y="41"/>
                      <a:pt x="182" y="189"/>
                      <a:pt x="215" y="246"/>
                    </a:cubicBezTo>
                    <a:cubicBezTo>
                      <a:pt x="248" y="303"/>
                      <a:pt x="251" y="305"/>
                      <a:pt x="267" y="343"/>
                    </a:cubicBezTo>
                    <a:cubicBezTo>
                      <a:pt x="283" y="381"/>
                      <a:pt x="295" y="437"/>
                      <a:pt x="309" y="476"/>
                    </a:cubicBezTo>
                    <a:cubicBezTo>
                      <a:pt x="323" y="515"/>
                      <a:pt x="350" y="530"/>
                      <a:pt x="351" y="576"/>
                    </a:cubicBezTo>
                    <a:cubicBezTo>
                      <a:pt x="352" y="622"/>
                      <a:pt x="305" y="684"/>
                      <a:pt x="317" y="752"/>
                    </a:cubicBezTo>
                    <a:cubicBezTo>
                      <a:pt x="329" y="820"/>
                      <a:pt x="387" y="918"/>
                      <a:pt x="426" y="985"/>
                    </a:cubicBezTo>
                    <a:cubicBezTo>
                      <a:pt x="465" y="1052"/>
                      <a:pt x="544" y="1103"/>
                      <a:pt x="551" y="1152"/>
                    </a:cubicBezTo>
                    <a:cubicBezTo>
                      <a:pt x="558" y="1201"/>
                      <a:pt x="493" y="1253"/>
                      <a:pt x="468" y="1278"/>
                    </a:cubicBezTo>
                    <a:cubicBezTo>
                      <a:pt x="443" y="1303"/>
                      <a:pt x="419" y="1295"/>
                      <a:pt x="401" y="1303"/>
                    </a:cubicBezTo>
                    <a:cubicBezTo>
                      <a:pt x="383" y="1311"/>
                      <a:pt x="367" y="1314"/>
                      <a:pt x="359" y="1328"/>
                    </a:cubicBezTo>
                    <a:cubicBezTo>
                      <a:pt x="351" y="1342"/>
                      <a:pt x="346" y="1369"/>
                      <a:pt x="351" y="1386"/>
                    </a:cubicBezTo>
                    <a:cubicBezTo>
                      <a:pt x="356" y="1403"/>
                      <a:pt x="393" y="1411"/>
                      <a:pt x="392" y="1428"/>
                    </a:cubicBezTo>
                    <a:cubicBezTo>
                      <a:pt x="391" y="1445"/>
                      <a:pt x="346" y="1465"/>
                      <a:pt x="342" y="1486"/>
                    </a:cubicBezTo>
                    <a:cubicBezTo>
                      <a:pt x="338" y="1507"/>
                      <a:pt x="371" y="1529"/>
                      <a:pt x="367" y="1553"/>
                    </a:cubicBezTo>
                    <a:cubicBezTo>
                      <a:pt x="363" y="1577"/>
                      <a:pt x="335" y="1616"/>
                      <a:pt x="317" y="1628"/>
                    </a:cubicBezTo>
                    <a:cubicBezTo>
                      <a:pt x="299" y="1640"/>
                      <a:pt x="259" y="1613"/>
                      <a:pt x="259" y="1628"/>
                    </a:cubicBezTo>
                    <a:cubicBezTo>
                      <a:pt x="259" y="1643"/>
                      <a:pt x="305" y="1695"/>
                      <a:pt x="317" y="1720"/>
                    </a:cubicBezTo>
                    <a:cubicBezTo>
                      <a:pt x="329" y="1745"/>
                      <a:pt x="338" y="1752"/>
                      <a:pt x="334" y="1778"/>
                    </a:cubicBezTo>
                    <a:cubicBezTo>
                      <a:pt x="330" y="1804"/>
                      <a:pt x="321" y="1844"/>
                      <a:pt x="292" y="1879"/>
                    </a:cubicBezTo>
                    <a:cubicBezTo>
                      <a:pt x="263" y="1914"/>
                      <a:pt x="195" y="1966"/>
                      <a:pt x="159" y="1987"/>
                    </a:cubicBezTo>
                    <a:cubicBezTo>
                      <a:pt x="123" y="2008"/>
                      <a:pt x="101" y="2001"/>
                      <a:pt x="75" y="2004"/>
                    </a:cubicBezTo>
                    <a:cubicBezTo>
                      <a:pt x="49" y="2007"/>
                      <a:pt x="24" y="2005"/>
                      <a:pt x="0" y="2004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90" name="Freeform 76"/>
              <p:cNvSpPr>
                <a:spLocks/>
              </p:cNvSpPr>
              <p:nvPr/>
            </p:nvSpPr>
            <p:spPr bwMode="auto">
              <a:xfrm>
                <a:off x="3789" y="1063"/>
                <a:ext cx="777" cy="824"/>
              </a:xfrm>
              <a:custGeom>
                <a:avLst/>
                <a:gdLst>
                  <a:gd name="T0" fmla="*/ 777 w 777"/>
                  <a:gd name="T1" fmla="*/ 97 h 824"/>
                  <a:gd name="T2" fmla="*/ 569 w 777"/>
                  <a:gd name="T3" fmla="*/ 14 h 824"/>
                  <a:gd name="T4" fmla="*/ 410 w 777"/>
                  <a:gd name="T5" fmla="*/ 14 h 824"/>
                  <a:gd name="T6" fmla="*/ 285 w 777"/>
                  <a:gd name="T7" fmla="*/ 14 h 824"/>
                  <a:gd name="T8" fmla="*/ 218 w 777"/>
                  <a:gd name="T9" fmla="*/ 47 h 824"/>
                  <a:gd name="T10" fmla="*/ 151 w 777"/>
                  <a:gd name="T11" fmla="*/ 106 h 824"/>
                  <a:gd name="T12" fmla="*/ 118 w 777"/>
                  <a:gd name="T13" fmla="*/ 231 h 824"/>
                  <a:gd name="T14" fmla="*/ 134 w 777"/>
                  <a:gd name="T15" fmla="*/ 306 h 824"/>
                  <a:gd name="T16" fmla="*/ 109 w 777"/>
                  <a:gd name="T17" fmla="*/ 390 h 824"/>
                  <a:gd name="T18" fmla="*/ 43 w 777"/>
                  <a:gd name="T19" fmla="*/ 423 h 824"/>
                  <a:gd name="T20" fmla="*/ 9 w 777"/>
                  <a:gd name="T21" fmla="*/ 506 h 824"/>
                  <a:gd name="T22" fmla="*/ 1 w 777"/>
                  <a:gd name="T23" fmla="*/ 590 h 824"/>
                  <a:gd name="T24" fmla="*/ 1 w 777"/>
                  <a:gd name="T25" fmla="*/ 715 h 824"/>
                  <a:gd name="T26" fmla="*/ 1 w 777"/>
                  <a:gd name="T27" fmla="*/ 824 h 8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77"/>
                  <a:gd name="T43" fmla="*/ 0 h 824"/>
                  <a:gd name="T44" fmla="*/ 777 w 777"/>
                  <a:gd name="T45" fmla="*/ 824 h 8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77" h="824">
                    <a:moveTo>
                      <a:pt x="777" y="97"/>
                    </a:moveTo>
                    <a:cubicBezTo>
                      <a:pt x="744" y="83"/>
                      <a:pt x="630" y="28"/>
                      <a:pt x="569" y="14"/>
                    </a:cubicBezTo>
                    <a:cubicBezTo>
                      <a:pt x="508" y="0"/>
                      <a:pt x="457" y="14"/>
                      <a:pt x="410" y="14"/>
                    </a:cubicBezTo>
                    <a:cubicBezTo>
                      <a:pt x="363" y="14"/>
                      <a:pt x="317" y="9"/>
                      <a:pt x="285" y="14"/>
                    </a:cubicBezTo>
                    <a:cubicBezTo>
                      <a:pt x="253" y="19"/>
                      <a:pt x="240" y="32"/>
                      <a:pt x="218" y="47"/>
                    </a:cubicBezTo>
                    <a:cubicBezTo>
                      <a:pt x="196" y="62"/>
                      <a:pt x="168" y="75"/>
                      <a:pt x="151" y="106"/>
                    </a:cubicBezTo>
                    <a:cubicBezTo>
                      <a:pt x="134" y="137"/>
                      <a:pt x="121" y="198"/>
                      <a:pt x="118" y="231"/>
                    </a:cubicBezTo>
                    <a:cubicBezTo>
                      <a:pt x="115" y="264"/>
                      <a:pt x="135" y="280"/>
                      <a:pt x="134" y="306"/>
                    </a:cubicBezTo>
                    <a:cubicBezTo>
                      <a:pt x="133" y="332"/>
                      <a:pt x="124" y="371"/>
                      <a:pt x="109" y="390"/>
                    </a:cubicBezTo>
                    <a:cubicBezTo>
                      <a:pt x="94" y="409"/>
                      <a:pt x="60" y="404"/>
                      <a:pt x="43" y="423"/>
                    </a:cubicBezTo>
                    <a:cubicBezTo>
                      <a:pt x="26" y="442"/>
                      <a:pt x="16" y="478"/>
                      <a:pt x="9" y="506"/>
                    </a:cubicBezTo>
                    <a:cubicBezTo>
                      <a:pt x="2" y="534"/>
                      <a:pt x="2" y="555"/>
                      <a:pt x="1" y="590"/>
                    </a:cubicBezTo>
                    <a:cubicBezTo>
                      <a:pt x="0" y="625"/>
                      <a:pt x="1" y="676"/>
                      <a:pt x="1" y="715"/>
                    </a:cubicBezTo>
                    <a:cubicBezTo>
                      <a:pt x="1" y="754"/>
                      <a:pt x="1" y="801"/>
                      <a:pt x="1" y="82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91" name="Freeform 77"/>
              <p:cNvSpPr>
                <a:spLocks/>
              </p:cNvSpPr>
              <p:nvPr/>
            </p:nvSpPr>
            <p:spPr bwMode="auto">
              <a:xfrm>
                <a:off x="3285" y="1826"/>
                <a:ext cx="1357" cy="1344"/>
              </a:xfrm>
              <a:custGeom>
                <a:avLst/>
                <a:gdLst>
                  <a:gd name="T0" fmla="*/ 532 w 1357"/>
                  <a:gd name="T1" fmla="*/ 58 h 1344"/>
                  <a:gd name="T2" fmla="*/ 455 w 1357"/>
                  <a:gd name="T3" fmla="*/ 102 h 1344"/>
                  <a:gd name="T4" fmla="*/ 346 w 1357"/>
                  <a:gd name="T5" fmla="*/ 86 h 1344"/>
                  <a:gd name="T6" fmla="*/ 256 w 1357"/>
                  <a:gd name="T7" fmla="*/ 11 h 1344"/>
                  <a:gd name="T8" fmla="*/ 154 w 1357"/>
                  <a:gd name="T9" fmla="*/ 19 h 1344"/>
                  <a:gd name="T10" fmla="*/ 22 w 1357"/>
                  <a:gd name="T11" fmla="*/ 127 h 1344"/>
                  <a:gd name="T12" fmla="*/ 19 w 1357"/>
                  <a:gd name="T13" fmla="*/ 326 h 1344"/>
                  <a:gd name="T14" fmla="*/ 114 w 1357"/>
                  <a:gd name="T15" fmla="*/ 470 h 1344"/>
                  <a:gd name="T16" fmla="*/ 197 w 1357"/>
                  <a:gd name="T17" fmla="*/ 578 h 1344"/>
                  <a:gd name="T18" fmla="*/ 306 w 1357"/>
                  <a:gd name="T19" fmla="*/ 628 h 1344"/>
                  <a:gd name="T20" fmla="*/ 388 w 1357"/>
                  <a:gd name="T21" fmla="*/ 645 h 1344"/>
                  <a:gd name="T22" fmla="*/ 472 w 1357"/>
                  <a:gd name="T23" fmla="*/ 762 h 1344"/>
                  <a:gd name="T24" fmla="*/ 530 w 1357"/>
                  <a:gd name="T25" fmla="*/ 870 h 1344"/>
                  <a:gd name="T26" fmla="*/ 672 w 1357"/>
                  <a:gd name="T27" fmla="*/ 1054 h 1344"/>
                  <a:gd name="T28" fmla="*/ 815 w 1357"/>
                  <a:gd name="T29" fmla="*/ 1161 h 1344"/>
                  <a:gd name="T30" fmla="*/ 922 w 1357"/>
                  <a:gd name="T31" fmla="*/ 1246 h 1344"/>
                  <a:gd name="T32" fmla="*/ 1049 w 1357"/>
                  <a:gd name="T33" fmla="*/ 1313 h 1344"/>
                  <a:gd name="T34" fmla="*/ 1157 w 1357"/>
                  <a:gd name="T35" fmla="*/ 1338 h 1344"/>
                  <a:gd name="T36" fmla="*/ 1266 w 1357"/>
                  <a:gd name="T37" fmla="*/ 1338 h 1344"/>
                  <a:gd name="T38" fmla="*/ 1357 w 1357"/>
                  <a:gd name="T39" fmla="*/ 1304 h 134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357"/>
                  <a:gd name="T61" fmla="*/ 0 h 1344"/>
                  <a:gd name="T62" fmla="*/ 1357 w 1357"/>
                  <a:gd name="T63" fmla="*/ 1344 h 134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357" h="1344">
                    <a:moveTo>
                      <a:pt x="532" y="58"/>
                    </a:moveTo>
                    <a:cubicBezTo>
                      <a:pt x="519" y="67"/>
                      <a:pt x="486" y="97"/>
                      <a:pt x="455" y="102"/>
                    </a:cubicBezTo>
                    <a:cubicBezTo>
                      <a:pt x="424" y="107"/>
                      <a:pt x="379" y="101"/>
                      <a:pt x="346" y="86"/>
                    </a:cubicBezTo>
                    <a:cubicBezTo>
                      <a:pt x="313" y="71"/>
                      <a:pt x="288" y="22"/>
                      <a:pt x="256" y="11"/>
                    </a:cubicBezTo>
                    <a:cubicBezTo>
                      <a:pt x="224" y="0"/>
                      <a:pt x="193" y="0"/>
                      <a:pt x="154" y="19"/>
                    </a:cubicBezTo>
                    <a:cubicBezTo>
                      <a:pt x="115" y="38"/>
                      <a:pt x="44" y="76"/>
                      <a:pt x="22" y="127"/>
                    </a:cubicBezTo>
                    <a:cubicBezTo>
                      <a:pt x="0" y="178"/>
                      <a:pt x="4" y="269"/>
                      <a:pt x="19" y="326"/>
                    </a:cubicBezTo>
                    <a:cubicBezTo>
                      <a:pt x="34" y="383"/>
                      <a:pt x="84" y="428"/>
                      <a:pt x="114" y="470"/>
                    </a:cubicBezTo>
                    <a:cubicBezTo>
                      <a:pt x="144" y="512"/>
                      <a:pt x="165" y="552"/>
                      <a:pt x="197" y="578"/>
                    </a:cubicBezTo>
                    <a:cubicBezTo>
                      <a:pt x="229" y="604"/>
                      <a:pt x="274" y="617"/>
                      <a:pt x="306" y="628"/>
                    </a:cubicBezTo>
                    <a:cubicBezTo>
                      <a:pt x="338" y="639"/>
                      <a:pt x="360" y="623"/>
                      <a:pt x="388" y="645"/>
                    </a:cubicBezTo>
                    <a:cubicBezTo>
                      <a:pt x="416" y="667"/>
                      <a:pt x="448" y="725"/>
                      <a:pt x="472" y="762"/>
                    </a:cubicBezTo>
                    <a:cubicBezTo>
                      <a:pt x="496" y="799"/>
                      <a:pt x="497" y="821"/>
                      <a:pt x="530" y="870"/>
                    </a:cubicBezTo>
                    <a:cubicBezTo>
                      <a:pt x="563" y="919"/>
                      <a:pt x="625" y="1006"/>
                      <a:pt x="672" y="1054"/>
                    </a:cubicBezTo>
                    <a:cubicBezTo>
                      <a:pt x="719" y="1102"/>
                      <a:pt x="773" y="1129"/>
                      <a:pt x="815" y="1161"/>
                    </a:cubicBezTo>
                    <a:cubicBezTo>
                      <a:pt x="857" y="1193"/>
                      <a:pt x="883" y="1221"/>
                      <a:pt x="922" y="1246"/>
                    </a:cubicBezTo>
                    <a:cubicBezTo>
                      <a:pt x="961" y="1271"/>
                      <a:pt x="1010" y="1298"/>
                      <a:pt x="1049" y="1313"/>
                    </a:cubicBezTo>
                    <a:cubicBezTo>
                      <a:pt x="1088" y="1328"/>
                      <a:pt x="1121" y="1334"/>
                      <a:pt x="1157" y="1338"/>
                    </a:cubicBezTo>
                    <a:cubicBezTo>
                      <a:pt x="1193" y="1342"/>
                      <a:pt x="1233" y="1344"/>
                      <a:pt x="1266" y="1338"/>
                    </a:cubicBezTo>
                    <a:cubicBezTo>
                      <a:pt x="1299" y="1332"/>
                      <a:pt x="1328" y="1318"/>
                      <a:pt x="1357" y="1304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</p:grpSp>
      <p:grpSp>
        <p:nvGrpSpPr>
          <p:cNvPr id="52251" name="Group 78"/>
          <p:cNvGrpSpPr>
            <a:grpSpLocks/>
          </p:cNvGrpSpPr>
          <p:nvPr/>
        </p:nvGrpSpPr>
        <p:grpSpPr bwMode="auto">
          <a:xfrm>
            <a:off x="387350" y="4060825"/>
            <a:ext cx="1308100" cy="819150"/>
            <a:chOff x="480" y="576"/>
            <a:chExt cx="4752" cy="2976"/>
          </a:xfrm>
        </p:grpSpPr>
        <p:sp>
          <p:nvSpPr>
            <p:cNvPr id="52304" name="Rectangle 79"/>
            <p:cNvSpPr>
              <a:spLocks noChangeArrowheads="1"/>
            </p:cNvSpPr>
            <p:nvPr/>
          </p:nvSpPr>
          <p:spPr bwMode="auto">
            <a:xfrm>
              <a:off x="480" y="576"/>
              <a:ext cx="4752" cy="29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tr-TR" sz="1800">
                <a:latin typeface="Century Gothic" pitchFamily="34" charset="0"/>
              </a:endParaRPr>
            </a:p>
          </p:txBody>
        </p:sp>
        <p:grpSp>
          <p:nvGrpSpPr>
            <p:cNvPr id="52305" name="Group 80"/>
            <p:cNvGrpSpPr>
              <a:grpSpLocks/>
            </p:cNvGrpSpPr>
            <p:nvPr/>
          </p:nvGrpSpPr>
          <p:grpSpPr bwMode="auto">
            <a:xfrm>
              <a:off x="625" y="724"/>
              <a:ext cx="4435" cy="2715"/>
              <a:chOff x="625" y="724"/>
              <a:chExt cx="4435" cy="2715"/>
            </a:xfrm>
          </p:grpSpPr>
          <p:sp>
            <p:nvSpPr>
              <p:cNvPr id="52306" name="Freeform 81"/>
              <p:cNvSpPr>
                <a:spLocks/>
              </p:cNvSpPr>
              <p:nvPr/>
            </p:nvSpPr>
            <p:spPr bwMode="auto">
              <a:xfrm>
                <a:off x="788" y="836"/>
                <a:ext cx="1481" cy="1325"/>
              </a:xfrm>
              <a:custGeom>
                <a:avLst/>
                <a:gdLst>
                  <a:gd name="T0" fmla="*/ 60 w 1481"/>
                  <a:gd name="T1" fmla="*/ 1188 h 1325"/>
                  <a:gd name="T2" fmla="*/ 32 w 1481"/>
                  <a:gd name="T3" fmla="*/ 1044 h 1325"/>
                  <a:gd name="T4" fmla="*/ 28 w 1481"/>
                  <a:gd name="T5" fmla="*/ 860 h 1325"/>
                  <a:gd name="T6" fmla="*/ 4 w 1481"/>
                  <a:gd name="T7" fmla="*/ 748 h 1325"/>
                  <a:gd name="T8" fmla="*/ 4 w 1481"/>
                  <a:gd name="T9" fmla="*/ 600 h 1325"/>
                  <a:gd name="T10" fmla="*/ 24 w 1481"/>
                  <a:gd name="T11" fmla="*/ 508 h 1325"/>
                  <a:gd name="T12" fmla="*/ 28 w 1481"/>
                  <a:gd name="T13" fmla="*/ 440 h 1325"/>
                  <a:gd name="T14" fmla="*/ 96 w 1481"/>
                  <a:gd name="T15" fmla="*/ 308 h 1325"/>
                  <a:gd name="T16" fmla="*/ 208 w 1481"/>
                  <a:gd name="T17" fmla="*/ 184 h 1325"/>
                  <a:gd name="T18" fmla="*/ 332 w 1481"/>
                  <a:gd name="T19" fmla="*/ 96 h 1325"/>
                  <a:gd name="T20" fmla="*/ 448 w 1481"/>
                  <a:gd name="T21" fmla="*/ 36 h 1325"/>
                  <a:gd name="T22" fmla="*/ 564 w 1481"/>
                  <a:gd name="T23" fmla="*/ 12 h 1325"/>
                  <a:gd name="T24" fmla="*/ 704 w 1481"/>
                  <a:gd name="T25" fmla="*/ 0 h 1325"/>
                  <a:gd name="T26" fmla="*/ 864 w 1481"/>
                  <a:gd name="T27" fmla="*/ 12 h 1325"/>
                  <a:gd name="T28" fmla="*/ 1012 w 1481"/>
                  <a:gd name="T29" fmla="*/ 40 h 1325"/>
                  <a:gd name="T30" fmla="*/ 1172 w 1481"/>
                  <a:gd name="T31" fmla="*/ 104 h 1325"/>
                  <a:gd name="T32" fmla="*/ 1344 w 1481"/>
                  <a:gd name="T33" fmla="*/ 240 h 1325"/>
                  <a:gd name="T34" fmla="*/ 1432 w 1481"/>
                  <a:gd name="T35" fmla="*/ 396 h 1325"/>
                  <a:gd name="T36" fmla="*/ 1476 w 1481"/>
                  <a:gd name="T37" fmla="*/ 588 h 1325"/>
                  <a:gd name="T38" fmla="*/ 1464 w 1481"/>
                  <a:gd name="T39" fmla="*/ 804 h 1325"/>
                  <a:gd name="T40" fmla="*/ 1444 w 1481"/>
                  <a:gd name="T41" fmla="*/ 860 h 1325"/>
                  <a:gd name="T42" fmla="*/ 1444 w 1481"/>
                  <a:gd name="T43" fmla="*/ 972 h 1325"/>
                  <a:gd name="T44" fmla="*/ 1440 w 1481"/>
                  <a:gd name="T45" fmla="*/ 1076 h 1325"/>
                  <a:gd name="T46" fmla="*/ 1400 w 1481"/>
                  <a:gd name="T47" fmla="*/ 1168 h 1325"/>
                  <a:gd name="T48" fmla="*/ 1372 w 1481"/>
                  <a:gd name="T49" fmla="*/ 1064 h 1325"/>
                  <a:gd name="T50" fmla="*/ 1264 w 1481"/>
                  <a:gd name="T51" fmla="*/ 912 h 1325"/>
                  <a:gd name="T52" fmla="*/ 1068 w 1481"/>
                  <a:gd name="T53" fmla="*/ 972 h 1325"/>
                  <a:gd name="T54" fmla="*/ 884 w 1481"/>
                  <a:gd name="T55" fmla="*/ 924 h 1325"/>
                  <a:gd name="T56" fmla="*/ 756 w 1481"/>
                  <a:gd name="T57" fmla="*/ 1088 h 1325"/>
                  <a:gd name="T58" fmla="*/ 520 w 1481"/>
                  <a:gd name="T59" fmla="*/ 1020 h 1325"/>
                  <a:gd name="T60" fmla="*/ 368 w 1481"/>
                  <a:gd name="T61" fmla="*/ 1204 h 1325"/>
                  <a:gd name="T62" fmla="*/ 240 w 1481"/>
                  <a:gd name="T63" fmla="*/ 1172 h 1325"/>
                  <a:gd name="T64" fmla="*/ 128 w 1481"/>
                  <a:gd name="T65" fmla="*/ 1316 h 1325"/>
                  <a:gd name="T66" fmla="*/ 76 w 1481"/>
                  <a:gd name="T67" fmla="*/ 1224 h 1325"/>
                  <a:gd name="T68" fmla="*/ 60 w 1481"/>
                  <a:gd name="T69" fmla="*/ 1188 h 13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81"/>
                  <a:gd name="T106" fmla="*/ 0 h 1325"/>
                  <a:gd name="T107" fmla="*/ 1481 w 1481"/>
                  <a:gd name="T108" fmla="*/ 1325 h 13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81" h="1325">
                    <a:moveTo>
                      <a:pt x="60" y="1188"/>
                    </a:moveTo>
                    <a:cubicBezTo>
                      <a:pt x="53" y="1158"/>
                      <a:pt x="37" y="1099"/>
                      <a:pt x="32" y="1044"/>
                    </a:cubicBezTo>
                    <a:cubicBezTo>
                      <a:pt x="27" y="989"/>
                      <a:pt x="33" y="909"/>
                      <a:pt x="28" y="860"/>
                    </a:cubicBezTo>
                    <a:cubicBezTo>
                      <a:pt x="23" y="811"/>
                      <a:pt x="8" y="791"/>
                      <a:pt x="4" y="748"/>
                    </a:cubicBezTo>
                    <a:cubicBezTo>
                      <a:pt x="0" y="705"/>
                      <a:pt x="1" y="640"/>
                      <a:pt x="4" y="600"/>
                    </a:cubicBezTo>
                    <a:cubicBezTo>
                      <a:pt x="7" y="560"/>
                      <a:pt x="20" y="535"/>
                      <a:pt x="24" y="508"/>
                    </a:cubicBezTo>
                    <a:cubicBezTo>
                      <a:pt x="28" y="481"/>
                      <a:pt x="16" y="473"/>
                      <a:pt x="28" y="440"/>
                    </a:cubicBezTo>
                    <a:cubicBezTo>
                      <a:pt x="40" y="407"/>
                      <a:pt x="66" y="351"/>
                      <a:pt x="96" y="308"/>
                    </a:cubicBezTo>
                    <a:cubicBezTo>
                      <a:pt x="126" y="265"/>
                      <a:pt x="169" y="219"/>
                      <a:pt x="208" y="184"/>
                    </a:cubicBezTo>
                    <a:cubicBezTo>
                      <a:pt x="247" y="149"/>
                      <a:pt x="292" y="121"/>
                      <a:pt x="332" y="96"/>
                    </a:cubicBezTo>
                    <a:cubicBezTo>
                      <a:pt x="372" y="71"/>
                      <a:pt x="409" y="50"/>
                      <a:pt x="448" y="36"/>
                    </a:cubicBezTo>
                    <a:cubicBezTo>
                      <a:pt x="487" y="22"/>
                      <a:pt x="521" y="18"/>
                      <a:pt x="564" y="12"/>
                    </a:cubicBezTo>
                    <a:cubicBezTo>
                      <a:pt x="607" y="6"/>
                      <a:pt x="654" y="0"/>
                      <a:pt x="704" y="0"/>
                    </a:cubicBezTo>
                    <a:cubicBezTo>
                      <a:pt x="754" y="0"/>
                      <a:pt x="813" y="5"/>
                      <a:pt x="864" y="12"/>
                    </a:cubicBezTo>
                    <a:cubicBezTo>
                      <a:pt x="915" y="19"/>
                      <a:pt x="961" y="25"/>
                      <a:pt x="1012" y="40"/>
                    </a:cubicBezTo>
                    <a:cubicBezTo>
                      <a:pt x="1063" y="55"/>
                      <a:pt x="1117" y="71"/>
                      <a:pt x="1172" y="104"/>
                    </a:cubicBezTo>
                    <a:cubicBezTo>
                      <a:pt x="1227" y="137"/>
                      <a:pt x="1301" y="191"/>
                      <a:pt x="1344" y="240"/>
                    </a:cubicBezTo>
                    <a:cubicBezTo>
                      <a:pt x="1387" y="289"/>
                      <a:pt x="1410" y="338"/>
                      <a:pt x="1432" y="396"/>
                    </a:cubicBezTo>
                    <a:cubicBezTo>
                      <a:pt x="1454" y="454"/>
                      <a:pt x="1471" y="520"/>
                      <a:pt x="1476" y="588"/>
                    </a:cubicBezTo>
                    <a:cubicBezTo>
                      <a:pt x="1481" y="656"/>
                      <a:pt x="1469" y="759"/>
                      <a:pt x="1464" y="804"/>
                    </a:cubicBezTo>
                    <a:cubicBezTo>
                      <a:pt x="1459" y="849"/>
                      <a:pt x="1447" y="832"/>
                      <a:pt x="1444" y="860"/>
                    </a:cubicBezTo>
                    <a:cubicBezTo>
                      <a:pt x="1441" y="888"/>
                      <a:pt x="1445" y="936"/>
                      <a:pt x="1444" y="972"/>
                    </a:cubicBezTo>
                    <a:cubicBezTo>
                      <a:pt x="1443" y="1008"/>
                      <a:pt x="1447" y="1043"/>
                      <a:pt x="1440" y="1076"/>
                    </a:cubicBezTo>
                    <a:cubicBezTo>
                      <a:pt x="1433" y="1109"/>
                      <a:pt x="1411" y="1170"/>
                      <a:pt x="1400" y="1168"/>
                    </a:cubicBezTo>
                    <a:cubicBezTo>
                      <a:pt x="1389" y="1166"/>
                      <a:pt x="1395" y="1107"/>
                      <a:pt x="1372" y="1064"/>
                    </a:cubicBezTo>
                    <a:cubicBezTo>
                      <a:pt x="1349" y="1021"/>
                      <a:pt x="1315" y="927"/>
                      <a:pt x="1264" y="912"/>
                    </a:cubicBezTo>
                    <a:cubicBezTo>
                      <a:pt x="1213" y="897"/>
                      <a:pt x="1131" y="970"/>
                      <a:pt x="1068" y="972"/>
                    </a:cubicBezTo>
                    <a:cubicBezTo>
                      <a:pt x="1005" y="974"/>
                      <a:pt x="936" y="905"/>
                      <a:pt x="884" y="924"/>
                    </a:cubicBezTo>
                    <a:cubicBezTo>
                      <a:pt x="832" y="943"/>
                      <a:pt x="817" y="1072"/>
                      <a:pt x="756" y="1088"/>
                    </a:cubicBezTo>
                    <a:cubicBezTo>
                      <a:pt x="695" y="1104"/>
                      <a:pt x="585" y="1001"/>
                      <a:pt x="520" y="1020"/>
                    </a:cubicBezTo>
                    <a:cubicBezTo>
                      <a:pt x="455" y="1039"/>
                      <a:pt x="415" y="1179"/>
                      <a:pt x="368" y="1204"/>
                    </a:cubicBezTo>
                    <a:cubicBezTo>
                      <a:pt x="321" y="1229"/>
                      <a:pt x="280" y="1153"/>
                      <a:pt x="240" y="1172"/>
                    </a:cubicBezTo>
                    <a:cubicBezTo>
                      <a:pt x="200" y="1191"/>
                      <a:pt x="155" y="1307"/>
                      <a:pt x="128" y="1316"/>
                    </a:cubicBezTo>
                    <a:cubicBezTo>
                      <a:pt x="101" y="1325"/>
                      <a:pt x="88" y="1245"/>
                      <a:pt x="76" y="1224"/>
                    </a:cubicBezTo>
                    <a:cubicBezTo>
                      <a:pt x="64" y="1203"/>
                      <a:pt x="67" y="1218"/>
                      <a:pt x="60" y="11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07" name="Freeform 82"/>
              <p:cNvSpPr>
                <a:spLocks/>
              </p:cNvSpPr>
              <p:nvPr/>
            </p:nvSpPr>
            <p:spPr bwMode="auto">
              <a:xfrm>
                <a:off x="1035" y="2743"/>
                <a:ext cx="1099" cy="647"/>
              </a:xfrm>
              <a:custGeom>
                <a:avLst/>
                <a:gdLst>
                  <a:gd name="T0" fmla="*/ 581 w 1099"/>
                  <a:gd name="T1" fmla="*/ 641 h 647"/>
                  <a:gd name="T2" fmla="*/ 401 w 1099"/>
                  <a:gd name="T3" fmla="*/ 637 h 647"/>
                  <a:gd name="T4" fmla="*/ 205 w 1099"/>
                  <a:gd name="T5" fmla="*/ 581 h 647"/>
                  <a:gd name="T6" fmla="*/ 53 w 1099"/>
                  <a:gd name="T7" fmla="*/ 517 h 647"/>
                  <a:gd name="T8" fmla="*/ 9 w 1099"/>
                  <a:gd name="T9" fmla="*/ 473 h 647"/>
                  <a:gd name="T10" fmla="*/ 9 w 1099"/>
                  <a:gd name="T11" fmla="*/ 373 h 647"/>
                  <a:gd name="T12" fmla="*/ 13 w 1099"/>
                  <a:gd name="T13" fmla="*/ 221 h 647"/>
                  <a:gd name="T14" fmla="*/ 9 w 1099"/>
                  <a:gd name="T15" fmla="*/ 53 h 647"/>
                  <a:gd name="T16" fmla="*/ 65 w 1099"/>
                  <a:gd name="T17" fmla="*/ 45 h 647"/>
                  <a:gd name="T18" fmla="*/ 177 w 1099"/>
                  <a:gd name="T19" fmla="*/ 137 h 647"/>
                  <a:gd name="T20" fmla="*/ 321 w 1099"/>
                  <a:gd name="T21" fmla="*/ 33 h 647"/>
                  <a:gd name="T22" fmla="*/ 513 w 1099"/>
                  <a:gd name="T23" fmla="*/ 209 h 647"/>
                  <a:gd name="T24" fmla="*/ 641 w 1099"/>
                  <a:gd name="T25" fmla="*/ 77 h 647"/>
                  <a:gd name="T26" fmla="*/ 769 w 1099"/>
                  <a:gd name="T27" fmla="*/ 205 h 647"/>
                  <a:gd name="T28" fmla="*/ 897 w 1099"/>
                  <a:gd name="T29" fmla="*/ 25 h 647"/>
                  <a:gd name="T30" fmla="*/ 977 w 1099"/>
                  <a:gd name="T31" fmla="*/ 129 h 647"/>
                  <a:gd name="T32" fmla="*/ 1049 w 1099"/>
                  <a:gd name="T33" fmla="*/ 13 h 647"/>
                  <a:gd name="T34" fmla="*/ 1077 w 1099"/>
                  <a:gd name="T35" fmla="*/ 49 h 647"/>
                  <a:gd name="T36" fmla="*/ 1069 w 1099"/>
                  <a:gd name="T37" fmla="*/ 189 h 647"/>
                  <a:gd name="T38" fmla="*/ 1085 w 1099"/>
                  <a:gd name="T39" fmla="*/ 357 h 647"/>
                  <a:gd name="T40" fmla="*/ 1093 w 1099"/>
                  <a:gd name="T41" fmla="*/ 461 h 647"/>
                  <a:gd name="T42" fmla="*/ 1049 w 1099"/>
                  <a:gd name="T43" fmla="*/ 517 h 647"/>
                  <a:gd name="T44" fmla="*/ 937 w 1099"/>
                  <a:gd name="T45" fmla="*/ 569 h 647"/>
                  <a:gd name="T46" fmla="*/ 741 w 1099"/>
                  <a:gd name="T47" fmla="*/ 625 h 647"/>
                  <a:gd name="T48" fmla="*/ 581 w 1099"/>
                  <a:gd name="T49" fmla="*/ 641 h 6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99"/>
                  <a:gd name="T76" fmla="*/ 0 h 647"/>
                  <a:gd name="T77" fmla="*/ 1099 w 1099"/>
                  <a:gd name="T78" fmla="*/ 647 h 64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99" h="647">
                    <a:moveTo>
                      <a:pt x="581" y="641"/>
                    </a:moveTo>
                    <a:cubicBezTo>
                      <a:pt x="524" y="643"/>
                      <a:pt x="464" y="647"/>
                      <a:pt x="401" y="637"/>
                    </a:cubicBezTo>
                    <a:cubicBezTo>
                      <a:pt x="338" y="627"/>
                      <a:pt x="263" y="601"/>
                      <a:pt x="205" y="581"/>
                    </a:cubicBezTo>
                    <a:cubicBezTo>
                      <a:pt x="147" y="561"/>
                      <a:pt x="86" y="535"/>
                      <a:pt x="53" y="517"/>
                    </a:cubicBezTo>
                    <a:cubicBezTo>
                      <a:pt x="20" y="499"/>
                      <a:pt x="16" y="497"/>
                      <a:pt x="9" y="473"/>
                    </a:cubicBezTo>
                    <a:cubicBezTo>
                      <a:pt x="2" y="449"/>
                      <a:pt x="8" y="415"/>
                      <a:pt x="9" y="373"/>
                    </a:cubicBezTo>
                    <a:cubicBezTo>
                      <a:pt x="10" y="331"/>
                      <a:pt x="13" y="274"/>
                      <a:pt x="13" y="221"/>
                    </a:cubicBezTo>
                    <a:cubicBezTo>
                      <a:pt x="13" y="168"/>
                      <a:pt x="0" y="82"/>
                      <a:pt x="9" y="53"/>
                    </a:cubicBezTo>
                    <a:cubicBezTo>
                      <a:pt x="18" y="24"/>
                      <a:pt x="37" y="31"/>
                      <a:pt x="65" y="45"/>
                    </a:cubicBezTo>
                    <a:cubicBezTo>
                      <a:pt x="93" y="59"/>
                      <a:pt x="134" y="139"/>
                      <a:pt x="177" y="137"/>
                    </a:cubicBezTo>
                    <a:cubicBezTo>
                      <a:pt x="220" y="135"/>
                      <a:pt x="265" y="21"/>
                      <a:pt x="321" y="33"/>
                    </a:cubicBezTo>
                    <a:cubicBezTo>
                      <a:pt x="377" y="45"/>
                      <a:pt x="460" y="202"/>
                      <a:pt x="513" y="209"/>
                    </a:cubicBezTo>
                    <a:cubicBezTo>
                      <a:pt x="566" y="216"/>
                      <a:pt x="598" y="78"/>
                      <a:pt x="641" y="77"/>
                    </a:cubicBezTo>
                    <a:cubicBezTo>
                      <a:pt x="684" y="76"/>
                      <a:pt x="726" y="214"/>
                      <a:pt x="769" y="205"/>
                    </a:cubicBezTo>
                    <a:cubicBezTo>
                      <a:pt x="812" y="196"/>
                      <a:pt x="862" y="38"/>
                      <a:pt x="897" y="25"/>
                    </a:cubicBezTo>
                    <a:cubicBezTo>
                      <a:pt x="932" y="12"/>
                      <a:pt x="952" y="131"/>
                      <a:pt x="977" y="129"/>
                    </a:cubicBezTo>
                    <a:cubicBezTo>
                      <a:pt x="1002" y="127"/>
                      <a:pt x="1032" y="26"/>
                      <a:pt x="1049" y="13"/>
                    </a:cubicBezTo>
                    <a:cubicBezTo>
                      <a:pt x="1066" y="0"/>
                      <a:pt x="1074" y="20"/>
                      <a:pt x="1077" y="49"/>
                    </a:cubicBezTo>
                    <a:cubicBezTo>
                      <a:pt x="1080" y="78"/>
                      <a:pt x="1068" y="138"/>
                      <a:pt x="1069" y="189"/>
                    </a:cubicBezTo>
                    <a:cubicBezTo>
                      <a:pt x="1070" y="240"/>
                      <a:pt x="1081" y="312"/>
                      <a:pt x="1085" y="357"/>
                    </a:cubicBezTo>
                    <a:cubicBezTo>
                      <a:pt x="1089" y="402"/>
                      <a:pt x="1099" y="434"/>
                      <a:pt x="1093" y="461"/>
                    </a:cubicBezTo>
                    <a:cubicBezTo>
                      <a:pt x="1087" y="488"/>
                      <a:pt x="1075" y="499"/>
                      <a:pt x="1049" y="517"/>
                    </a:cubicBezTo>
                    <a:cubicBezTo>
                      <a:pt x="1023" y="535"/>
                      <a:pt x="988" y="551"/>
                      <a:pt x="937" y="569"/>
                    </a:cubicBezTo>
                    <a:cubicBezTo>
                      <a:pt x="886" y="587"/>
                      <a:pt x="800" y="613"/>
                      <a:pt x="741" y="625"/>
                    </a:cubicBezTo>
                    <a:cubicBezTo>
                      <a:pt x="682" y="637"/>
                      <a:pt x="638" y="639"/>
                      <a:pt x="581" y="641"/>
                    </a:cubicBezTo>
                    <a:close/>
                  </a:path>
                </a:pathLst>
              </a:custGeom>
              <a:solidFill>
                <a:schemeClr val="tx1"/>
              </a:solidFill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08" name="Freeform 83"/>
              <p:cNvSpPr>
                <a:spLocks/>
              </p:cNvSpPr>
              <p:nvPr/>
            </p:nvSpPr>
            <p:spPr bwMode="auto">
              <a:xfrm>
                <a:off x="937" y="1489"/>
                <a:ext cx="1217" cy="1724"/>
              </a:xfrm>
              <a:custGeom>
                <a:avLst/>
                <a:gdLst>
                  <a:gd name="T0" fmla="*/ 987 w 1217"/>
                  <a:gd name="T1" fmla="*/ 87 h 1724"/>
                  <a:gd name="T2" fmla="*/ 931 w 1217"/>
                  <a:gd name="T3" fmla="*/ 71 h 1724"/>
                  <a:gd name="T4" fmla="*/ 843 w 1217"/>
                  <a:gd name="T5" fmla="*/ 95 h 1724"/>
                  <a:gd name="T6" fmla="*/ 759 w 1217"/>
                  <a:gd name="T7" fmla="*/ 35 h 1724"/>
                  <a:gd name="T8" fmla="*/ 719 w 1217"/>
                  <a:gd name="T9" fmla="*/ 3 h 1724"/>
                  <a:gd name="T10" fmla="*/ 659 w 1217"/>
                  <a:gd name="T11" fmla="*/ 19 h 1724"/>
                  <a:gd name="T12" fmla="*/ 595 w 1217"/>
                  <a:gd name="T13" fmla="*/ 23 h 1724"/>
                  <a:gd name="T14" fmla="*/ 535 w 1217"/>
                  <a:gd name="T15" fmla="*/ 3 h 1724"/>
                  <a:gd name="T16" fmla="*/ 475 w 1217"/>
                  <a:gd name="T17" fmla="*/ 15 h 1724"/>
                  <a:gd name="T18" fmla="*/ 415 w 1217"/>
                  <a:gd name="T19" fmla="*/ 71 h 1724"/>
                  <a:gd name="T20" fmla="*/ 335 w 1217"/>
                  <a:gd name="T21" fmla="*/ 99 h 1724"/>
                  <a:gd name="T22" fmla="*/ 267 w 1217"/>
                  <a:gd name="T23" fmla="*/ 63 h 1724"/>
                  <a:gd name="T24" fmla="*/ 239 w 1217"/>
                  <a:gd name="T25" fmla="*/ 67 h 1724"/>
                  <a:gd name="T26" fmla="*/ 112 w 1217"/>
                  <a:gd name="T27" fmla="*/ 269 h 1724"/>
                  <a:gd name="T28" fmla="*/ 50 w 1217"/>
                  <a:gd name="T29" fmla="*/ 452 h 1724"/>
                  <a:gd name="T30" fmla="*/ 39 w 1217"/>
                  <a:gd name="T31" fmla="*/ 619 h 1724"/>
                  <a:gd name="T32" fmla="*/ 27 w 1217"/>
                  <a:gd name="T33" fmla="*/ 959 h 1724"/>
                  <a:gd name="T34" fmla="*/ 203 w 1217"/>
                  <a:gd name="T35" fmla="*/ 1415 h 1724"/>
                  <a:gd name="T36" fmla="*/ 231 w 1217"/>
                  <a:gd name="T37" fmla="*/ 1515 h 1724"/>
                  <a:gd name="T38" fmla="*/ 307 w 1217"/>
                  <a:gd name="T39" fmla="*/ 1571 h 1724"/>
                  <a:gd name="T40" fmla="*/ 411 w 1217"/>
                  <a:gd name="T41" fmla="*/ 1647 h 1724"/>
                  <a:gd name="T42" fmla="*/ 551 w 1217"/>
                  <a:gd name="T43" fmla="*/ 1711 h 1724"/>
                  <a:gd name="T44" fmla="*/ 703 w 1217"/>
                  <a:gd name="T45" fmla="*/ 1715 h 1724"/>
                  <a:gd name="T46" fmla="*/ 843 w 1217"/>
                  <a:gd name="T47" fmla="*/ 1655 h 1724"/>
                  <a:gd name="T48" fmla="*/ 987 w 1217"/>
                  <a:gd name="T49" fmla="*/ 1563 h 1724"/>
                  <a:gd name="T50" fmla="*/ 1043 w 1217"/>
                  <a:gd name="T51" fmla="*/ 1511 h 1724"/>
                  <a:gd name="T52" fmla="*/ 1051 w 1217"/>
                  <a:gd name="T53" fmla="*/ 1439 h 1724"/>
                  <a:gd name="T54" fmla="*/ 1063 w 1217"/>
                  <a:gd name="T55" fmla="*/ 1327 h 1724"/>
                  <a:gd name="T56" fmla="*/ 1147 w 1217"/>
                  <a:gd name="T57" fmla="*/ 1139 h 1724"/>
                  <a:gd name="T58" fmla="*/ 1211 w 1217"/>
                  <a:gd name="T59" fmla="*/ 883 h 1724"/>
                  <a:gd name="T60" fmla="*/ 1183 w 1217"/>
                  <a:gd name="T61" fmla="*/ 527 h 1724"/>
                  <a:gd name="T62" fmla="*/ 1103 w 1217"/>
                  <a:gd name="T63" fmla="*/ 275 h 1724"/>
                  <a:gd name="T64" fmla="*/ 987 w 1217"/>
                  <a:gd name="T65" fmla="*/ 87 h 172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17"/>
                  <a:gd name="T100" fmla="*/ 0 h 1724"/>
                  <a:gd name="T101" fmla="*/ 1217 w 1217"/>
                  <a:gd name="T102" fmla="*/ 1724 h 172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17" h="1724">
                    <a:moveTo>
                      <a:pt x="987" y="87"/>
                    </a:moveTo>
                    <a:cubicBezTo>
                      <a:pt x="958" y="53"/>
                      <a:pt x="955" y="70"/>
                      <a:pt x="931" y="71"/>
                    </a:cubicBezTo>
                    <a:cubicBezTo>
                      <a:pt x="907" y="72"/>
                      <a:pt x="872" y="101"/>
                      <a:pt x="843" y="95"/>
                    </a:cubicBezTo>
                    <a:cubicBezTo>
                      <a:pt x="814" y="89"/>
                      <a:pt x="780" y="50"/>
                      <a:pt x="759" y="35"/>
                    </a:cubicBezTo>
                    <a:cubicBezTo>
                      <a:pt x="738" y="20"/>
                      <a:pt x="736" y="6"/>
                      <a:pt x="719" y="3"/>
                    </a:cubicBezTo>
                    <a:cubicBezTo>
                      <a:pt x="702" y="0"/>
                      <a:pt x="680" y="16"/>
                      <a:pt x="659" y="19"/>
                    </a:cubicBezTo>
                    <a:cubicBezTo>
                      <a:pt x="638" y="22"/>
                      <a:pt x="616" y="26"/>
                      <a:pt x="595" y="23"/>
                    </a:cubicBezTo>
                    <a:cubicBezTo>
                      <a:pt x="574" y="20"/>
                      <a:pt x="555" y="4"/>
                      <a:pt x="535" y="3"/>
                    </a:cubicBezTo>
                    <a:cubicBezTo>
                      <a:pt x="515" y="2"/>
                      <a:pt x="495" y="4"/>
                      <a:pt x="475" y="15"/>
                    </a:cubicBezTo>
                    <a:cubicBezTo>
                      <a:pt x="455" y="26"/>
                      <a:pt x="438" y="57"/>
                      <a:pt x="415" y="71"/>
                    </a:cubicBezTo>
                    <a:cubicBezTo>
                      <a:pt x="392" y="85"/>
                      <a:pt x="360" y="100"/>
                      <a:pt x="335" y="99"/>
                    </a:cubicBezTo>
                    <a:cubicBezTo>
                      <a:pt x="310" y="98"/>
                      <a:pt x="283" y="68"/>
                      <a:pt x="267" y="63"/>
                    </a:cubicBezTo>
                    <a:cubicBezTo>
                      <a:pt x="251" y="58"/>
                      <a:pt x="265" y="33"/>
                      <a:pt x="239" y="67"/>
                    </a:cubicBezTo>
                    <a:cubicBezTo>
                      <a:pt x="213" y="101"/>
                      <a:pt x="143" y="205"/>
                      <a:pt x="112" y="269"/>
                    </a:cubicBezTo>
                    <a:cubicBezTo>
                      <a:pt x="81" y="333"/>
                      <a:pt x="62" y="394"/>
                      <a:pt x="50" y="452"/>
                    </a:cubicBezTo>
                    <a:cubicBezTo>
                      <a:pt x="38" y="510"/>
                      <a:pt x="43" y="535"/>
                      <a:pt x="39" y="619"/>
                    </a:cubicBezTo>
                    <a:cubicBezTo>
                      <a:pt x="35" y="703"/>
                      <a:pt x="0" y="827"/>
                      <a:pt x="27" y="959"/>
                    </a:cubicBezTo>
                    <a:cubicBezTo>
                      <a:pt x="54" y="1091"/>
                      <a:pt x="169" y="1322"/>
                      <a:pt x="203" y="1415"/>
                    </a:cubicBezTo>
                    <a:cubicBezTo>
                      <a:pt x="237" y="1508"/>
                      <a:pt x="214" y="1489"/>
                      <a:pt x="231" y="1515"/>
                    </a:cubicBezTo>
                    <a:cubicBezTo>
                      <a:pt x="248" y="1541"/>
                      <a:pt x="277" y="1549"/>
                      <a:pt x="307" y="1571"/>
                    </a:cubicBezTo>
                    <a:cubicBezTo>
                      <a:pt x="337" y="1593"/>
                      <a:pt x="370" y="1624"/>
                      <a:pt x="411" y="1647"/>
                    </a:cubicBezTo>
                    <a:cubicBezTo>
                      <a:pt x="452" y="1670"/>
                      <a:pt x="502" y="1700"/>
                      <a:pt x="551" y="1711"/>
                    </a:cubicBezTo>
                    <a:cubicBezTo>
                      <a:pt x="600" y="1722"/>
                      <a:pt x="654" y="1724"/>
                      <a:pt x="703" y="1715"/>
                    </a:cubicBezTo>
                    <a:cubicBezTo>
                      <a:pt x="752" y="1706"/>
                      <a:pt x="796" y="1680"/>
                      <a:pt x="843" y="1655"/>
                    </a:cubicBezTo>
                    <a:cubicBezTo>
                      <a:pt x="890" y="1630"/>
                      <a:pt x="954" y="1587"/>
                      <a:pt x="987" y="1563"/>
                    </a:cubicBezTo>
                    <a:cubicBezTo>
                      <a:pt x="1020" y="1539"/>
                      <a:pt x="1032" y="1532"/>
                      <a:pt x="1043" y="1511"/>
                    </a:cubicBezTo>
                    <a:cubicBezTo>
                      <a:pt x="1054" y="1490"/>
                      <a:pt x="1048" y="1470"/>
                      <a:pt x="1051" y="1439"/>
                    </a:cubicBezTo>
                    <a:cubicBezTo>
                      <a:pt x="1054" y="1408"/>
                      <a:pt x="1047" y="1377"/>
                      <a:pt x="1063" y="1327"/>
                    </a:cubicBezTo>
                    <a:cubicBezTo>
                      <a:pt x="1079" y="1277"/>
                      <a:pt x="1122" y="1213"/>
                      <a:pt x="1147" y="1139"/>
                    </a:cubicBezTo>
                    <a:cubicBezTo>
                      <a:pt x="1172" y="1065"/>
                      <a:pt x="1205" y="985"/>
                      <a:pt x="1211" y="883"/>
                    </a:cubicBezTo>
                    <a:cubicBezTo>
                      <a:pt x="1217" y="781"/>
                      <a:pt x="1201" y="628"/>
                      <a:pt x="1183" y="527"/>
                    </a:cubicBezTo>
                    <a:cubicBezTo>
                      <a:pt x="1165" y="426"/>
                      <a:pt x="1135" y="347"/>
                      <a:pt x="1103" y="275"/>
                    </a:cubicBezTo>
                    <a:cubicBezTo>
                      <a:pt x="1071" y="203"/>
                      <a:pt x="1016" y="121"/>
                      <a:pt x="987" y="87"/>
                    </a:cubicBezTo>
                    <a:close/>
                  </a:path>
                </a:pathLst>
              </a:custGeom>
              <a:solidFill>
                <a:srgbClr val="FF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09" name="Freeform 84"/>
              <p:cNvSpPr>
                <a:spLocks/>
              </p:cNvSpPr>
              <p:nvPr/>
            </p:nvSpPr>
            <p:spPr bwMode="auto">
              <a:xfrm>
                <a:off x="628" y="1192"/>
                <a:ext cx="1797" cy="1819"/>
              </a:xfrm>
              <a:custGeom>
                <a:avLst/>
                <a:gdLst>
                  <a:gd name="T0" fmla="*/ 1084 w 1797"/>
                  <a:gd name="T1" fmla="*/ 1596 h 1819"/>
                  <a:gd name="T2" fmla="*/ 1220 w 1797"/>
                  <a:gd name="T3" fmla="*/ 1344 h 1819"/>
                  <a:gd name="T4" fmla="*/ 1064 w 1797"/>
                  <a:gd name="T5" fmla="*/ 1068 h 1819"/>
                  <a:gd name="T6" fmla="*/ 1008 w 1797"/>
                  <a:gd name="T7" fmla="*/ 888 h 1819"/>
                  <a:gd name="T8" fmla="*/ 1196 w 1797"/>
                  <a:gd name="T9" fmla="*/ 900 h 1819"/>
                  <a:gd name="T10" fmla="*/ 1416 w 1797"/>
                  <a:gd name="T11" fmla="*/ 884 h 1819"/>
                  <a:gd name="T12" fmla="*/ 1460 w 1797"/>
                  <a:gd name="T13" fmla="*/ 1080 h 1819"/>
                  <a:gd name="T14" fmla="*/ 1384 w 1797"/>
                  <a:gd name="T15" fmla="*/ 1496 h 1819"/>
                  <a:gd name="T16" fmla="*/ 1336 w 1797"/>
                  <a:gd name="T17" fmla="*/ 1788 h 1819"/>
                  <a:gd name="T18" fmla="*/ 1456 w 1797"/>
                  <a:gd name="T19" fmla="*/ 1696 h 1819"/>
                  <a:gd name="T20" fmla="*/ 1584 w 1797"/>
                  <a:gd name="T21" fmla="*/ 1264 h 1819"/>
                  <a:gd name="T22" fmla="*/ 1656 w 1797"/>
                  <a:gd name="T23" fmla="*/ 1212 h 1819"/>
                  <a:gd name="T24" fmla="*/ 1740 w 1797"/>
                  <a:gd name="T25" fmla="*/ 976 h 1819"/>
                  <a:gd name="T26" fmla="*/ 1792 w 1797"/>
                  <a:gd name="T27" fmla="*/ 720 h 1819"/>
                  <a:gd name="T28" fmla="*/ 1696 w 1797"/>
                  <a:gd name="T29" fmla="*/ 648 h 1819"/>
                  <a:gd name="T30" fmla="*/ 1580 w 1797"/>
                  <a:gd name="T31" fmla="*/ 668 h 1819"/>
                  <a:gd name="T32" fmla="*/ 1500 w 1797"/>
                  <a:gd name="T33" fmla="*/ 304 h 1819"/>
                  <a:gd name="T34" fmla="*/ 1168 w 1797"/>
                  <a:gd name="T35" fmla="*/ 12 h 1819"/>
                  <a:gd name="T36" fmla="*/ 1040 w 1797"/>
                  <a:gd name="T37" fmla="*/ 80 h 1819"/>
                  <a:gd name="T38" fmla="*/ 1256 w 1797"/>
                  <a:gd name="T39" fmla="*/ 424 h 1819"/>
                  <a:gd name="T40" fmla="*/ 1384 w 1797"/>
                  <a:gd name="T41" fmla="*/ 660 h 1819"/>
                  <a:gd name="T42" fmla="*/ 1316 w 1797"/>
                  <a:gd name="T43" fmla="*/ 664 h 1819"/>
                  <a:gd name="T44" fmla="*/ 1112 w 1797"/>
                  <a:gd name="T45" fmla="*/ 668 h 1819"/>
                  <a:gd name="T46" fmla="*/ 992 w 1797"/>
                  <a:gd name="T47" fmla="*/ 772 h 1819"/>
                  <a:gd name="T48" fmla="*/ 828 w 1797"/>
                  <a:gd name="T49" fmla="*/ 740 h 1819"/>
                  <a:gd name="T50" fmla="*/ 652 w 1797"/>
                  <a:gd name="T51" fmla="*/ 644 h 1819"/>
                  <a:gd name="T52" fmla="*/ 404 w 1797"/>
                  <a:gd name="T53" fmla="*/ 724 h 1819"/>
                  <a:gd name="T54" fmla="*/ 448 w 1797"/>
                  <a:gd name="T55" fmla="*/ 580 h 1819"/>
                  <a:gd name="T56" fmla="*/ 660 w 1797"/>
                  <a:gd name="T57" fmla="*/ 264 h 1819"/>
                  <a:gd name="T58" fmla="*/ 732 w 1797"/>
                  <a:gd name="T59" fmla="*/ 28 h 1819"/>
                  <a:gd name="T60" fmla="*/ 452 w 1797"/>
                  <a:gd name="T61" fmla="*/ 100 h 1819"/>
                  <a:gd name="T62" fmla="*/ 304 w 1797"/>
                  <a:gd name="T63" fmla="*/ 376 h 1819"/>
                  <a:gd name="T64" fmla="*/ 212 w 1797"/>
                  <a:gd name="T65" fmla="*/ 688 h 1819"/>
                  <a:gd name="T66" fmla="*/ 120 w 1797"/>
                  <a:gd name="T67" fmla="*/ 648 h 1819"/>
                  <a:gd name="T68" fmla="*/ 12 w 1797"/>
                  <a:gd name="T69" fmla="*/ 704 h 1819"/>
                  <a:gd name="T70" fmla="*/ 84 w 1797"/>
                  <a:gd name="T71" fmla="*/ 960 h 1819"/>
                  <a:gd name="T72" fmla="*/ 160 w 1797"/>
                  <a:gd name="T73" fmla="*/ 1216 h 1819"/>
                  <a:gd name="T74" fmla="*/ 236 w 1797"/>
                  <a:gd name="T75" fmla="*/ 1192 h 1819"/>
                  <a:gd name="T76" fmla="*/ 256 w 1797"/>
                  <a:gd name="T77" fmla="*/ 1396 h 1819"/>
                  <a:gd name="T78" fmla="*/ 420 w 1797"/>
                  <a:gd name="T79" fmla="*/ 1700 h 1819"/>
                  <a:gd name="T80" fmla="*/ 548 w 1797"/>
                  <a:gd name="T81" fmla="*/ 1804 h 1819"/>
                  <a:gd name="T82" fmla="*/ 476 w 1797"/>
                  <a:gd name="T83" fmla="*/ 1564 h 1819"/>
                  <a:gd name="T84" fmla="*/ 364 w 1797"/>
                  <a:gd name="T85" fmla="*/ 1196 h 1819"/>
                  <a:gd name="T86" fmla="*/ 444 w 1797"/>
                  <a:gd name="T87" fmla="*/ 896 h 1819"/>
                  <a:gd name="T88" fmla="*/ 664 w 1797"/>
                  <a:gd name="T89" fmla="*/ 940 h 1819"/>
                  <a:gd name="T90" fmla="*/ 828 w 1797"/>
                  <a:gd name="T91" fmla="*/ 872 h 1819"/>
                  <a:gd name="T92" fmla="*/ 816 w 1797"/>
                  <a:gd name="T93" fmla="*/ 1056 h 1819"/>
                  <a:gd name="T94" fmla="*/ 704 w 1797"/>
                  <a:gd name="T95" fmla="*/ 1200 h 1819"/>
                  <a:gd name="T96" fmla="*/ 632 w 1797"/>
                  <a:gd name="T97" fmla="*/ 1468 h 1819"/>
                  <a:gd name="T98" fmla="*/ 824 w 1797"/>
                  <a:gd name="T99" fmla="*/ 1616 h 181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797"/>
                  <a:gd name="T151" fmla="*/ 0 h 1819"/>
                  <a:gd name="T152" fmla="*/ 1797 w 1797"/>
                  <a:gd name="T153" fmla="*/ 1819 h 181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797" h="1819">
                    <a:moveTo>
                      <a:pt x="944" y="1616"/>
                    </a:moveTo>
                    <a:cubicBezTo>
                      <a:pt x="987" y="1613"/>
                      <a:pt x="1039" y="1615"/>
                      <a:pt x="1084" y="1596"/>
                    </a:cubicBezTo>
                    <a:cubicBezTo>
                      <a:pt x="1129" y="1577"/>
                      <a:pt x="1189" y="1546"/>
                      <a:pt x="1212" y="1504"/>
                    </a:cubicBezTo>
                    <a:cubicBezTo>
                      <a:pt x="1235" y="1462"/>
                      <a:pt x="1229" y="1400"/>
                      <a:pt x="1220" y="1344"/>
                    </a:cubicBezTo>
                    <a:cubicBezTo>
                      <a:pt x="1211" y="1288"/>
                      <a:pt x="1182" y="1214"/>
                      <a:pt x="1156" y="1168"/>
                    </a:cubicBezTo>
                    <a:cubicBezTo>
                      <a:pt x="1130" y="1122"/>
                      <a:pt x="1087" y="1095"/>
                      <a:pt x="1064" y="1068"/>
                    </a:cubicBezTo>
                    <a:cubicBezTo>
                      <a:pt x="1041" y="1041"/>
                      <a:pt x="1029" y="1038"/>
                      <a:pt x="1020" y="1008"/>
                    </a:cubicBezTo>
                    <a:cubicBezTo>
                      <a:pt x="1011" y="978"/>
                      <a:pt x="997" y="909"/>
                      <a:pt x="1008" y="888"/>
                    </a:cubicBezTo>
                    <a:cubicBezTo>
                      <a:pt x="1019" y="867"/>
                      <a:pt x="1057" y="878"/>
                      <a:pt x="1088" y="880"/>
                    </a:cubicBezTo>
                    <a:cubicBezTo>
                      <a:pt x="1119" y="882"/>
                      <a:pt x="1153" y="897"/>
                      <a:pt x="1196" y="900"/>
                    </a:cubicBezTo>
                    <a:cubicBezTo>
                      <a:pt x="1239" y="903"/>
                      <a:pt x="1311" y="899"/>
                      <a:pt x="1348" y="896"/>
                    </a:cubicBezTo>
                    <a:cubicBezTo>
                      <a:pt x="1385" y="893"/>
                      <a:pt x="1397" y="877"/>
                      <a:pt x="1416" y="884"/>
                    </a:cubicBezTo>
                    <a:cubicBezTo>
                      <a:pt x="1435" y="891"/>
                      <a:pt x="1453" y="907"/>
                      <a:pt x="1460" y="940"/>
                    </a:cubicBezTo>
                    <a:cubicBezTo>
                      <a:pt x="1467" y="973"/>
                      <a:pt x="1462" y="1022"/>
                      <a:pt x="1460" y="1080"/>
                    </a:cubicBezTo>
                    <a:cubicBezTo>
                      <a:pt x="1458" y="1138"/>
                      <a:pt x="1461" y="1219"/>
                      <a:pt x="1448" y="1288"/>
                    </a:cubicBezTo>
                    <a:cubicBezTo>
                      <a:pt x="1435" y="1357"/>
                      <a:pt x="1403" y="1439"/>
                      <a:pt x="1384" y="1496"/>
                    </a:cubicBezTo>
                    <a:cubicBezTo>
                      <a:pt x="1365" y="1553"/>
                      <a:pt x="1344" y="1583"/>
                      <a:pt x="1336" y="1632"/>
                    </a:cubicBezTo>
                    <a:cubicBezTo>
                      <a:pt x="1328" y="1681"/>
                      <a:pt x="1328" y="1763"/>
                      <a:pt x="1336" y="1788"/>
                    </a:cubicBezTo>
                    <a:cubicBezTo>
                      <a:pt x="1344" y="1813"/>
                      <a:pt x="1364" y="1799"/>
                      <a:pt x="1384" y="1784"/>
                    </a:cubicBezTo>
                    <a:cubicBezTo>
                      <a:pt x="1404" y="1769"/>
                      <a:pt x="1431" y="1737"/>
                      <a:pt x="1456" y="1696"/>
                    </a:cubicBezTo>
                    <a:cubicBezTo>
                      <a:pt x="1481" y="1655"/>
                      <a:pt x="1515" y="1612"/>
                      <a:pt x="1536" y="1540"/>
                    </a:cubicBezTo>
                    <a:cubicBezTo>
                      <a:pt x="1557" y="1468"/>
                      <a:pt x="1575" y="1319"/>
                      <a:pt x="1584" y="1264"/>
                    </a:cubicBezTo>
                    <a:cubicBezTo>
                      <a:pt x="1593" y="1209"/>
                      <a:pt x="1580" y="1217"/>
                      <a:pt x="1592" y="1208"/>
                    </a:cubicBezTo>
                    <a:cubicBezTo>
                      <a:pt x="1604" y="1199"/>
                      <a:pt x="1636" y="1223"/>
                      <a:pt x="1656" y="1212"/>
                    </a:cubicBezTo>
                    <a:cubicBezTo>
                      <a:pt x="1676" y="1201"/>
                      <a:pt x="1698" y="1183"/>
                      <a:pt x="1712" y="1144"/>
                    </a:cubicBezTo>
                    <a:cubicBezTo>
                      <a:pt x="1726" y="1105"/>
                      <a:pt x="1727" y="1028"/>
                      <a:pt x="1740" y="976"/>
                    </a:cubicBezTo>
                    <a:cubicBezTo>
                      <a:pt x="1753" y="924"/>
                      <a:pt x="1779" y="875"/>
                      <a:pt x="1788" y="832"/>
                    </a:cubicBezTo>
                    <a:cubicBezTo>
                      <a:pt x="1797" y="789"/>
                      <a:pt x="1797" y="751"/>
                      <a:pt x="1792" y="720"/>
                    </a:cubicBezTo>
                    <a:cubicBezTo>
                      <a:pt x="1787" y="689"/>
                      <a:pt x="1772" y="656"/>
                      <a:pt x="1756" y="644"/>
                    </a:cubicBezTo>
                    <a:cubicBezTo>
                      <a:pt x="1740" y="632"/>
                      <a:pt x="1717" y="638"/>
                      <a:pt x="1696" y="648"/>
                    </a:cubicBezTo>
                    <a:cubicBezTo>
                      <a:pt x="1675" y="658"/>
                      <a:pt x="1647" y="701"/>
                      <a:pt x="1628" y="704"/>
                    </a:cubicBezTo>
                    <a:cubicBezTo>
                      <a:pt x="1609" y="707"/>
                      <a:pt x="1593" y="702"/>
                      <a:pt x="1580" y="668"/>
                    </a:cubicBezTo>
                    <a:cubicBezTo>
                      <a:pt x="1567" y="634"/>
                      <a:pt x="1565" y="561"/>
                      <a:pt x="1552" y="500"/>
                    </a:cubicBezTo>
                    <a:cubicBezTo>
                      <a:pt x="1539" y="439"/>
                      <a:pt x="1535" y="373"/>
                      <a:pt x="1500" y="304"/>
                    </a:cubicBezTo>
                    <a:cubicBezTo>
                      <a:pt x="1465" y="235"/>
                      <a:pt x="1399" y="137"/>
                      <a:pt x="1344" y="88"/>
                    </a:cubicBezTo>
                    <a:cubicBezTo>
                      <a:pt x="1289" y="39"/>
                      <a:pt x="1214" y="24"/>
                      <a:pt x="1168" y="12"/>
                    </a:cubicBezTo>
                    <a:cubicBezTo>
                      <a:pt x="1122" y="0"/>
                      <a:pt x="1089" y="5"/>
                      <a:pt x="1068" y="16"/>
                    </a:cubicBezTo>
                    <a:cubicBezTo>
                      <a:pt x="1047" y="27"/>
                      <a:pt x="1035" y="48"/>
                      <a:pt x="1040" y="80"/>
                    </a:cubicBezTo>
                    <a:cubicBezTo>
                      <a:pt x="1045" y="112"/>
                      <a:pt x="1060" y="151"/>
                      <a:pt x="1096" y="208"/>
                    </a:cubicBezTo>
                    <a:cubicBezTo>
                      <a:pt x="1132" y="265"/>
                      <a:pt x="1211" y="360"/>
                      <a:pt x="1256" y="424"/>
                    </a:cubicBezTo>
                    <a:cubicBezTo>
                      <a:pt x="1301" y="488"/>
                      <a:pt x="1343" y="553"/>
                      <a:pt x="1364" y="592"/>
                    </a:cubicBezTo>
                    <a:cubicBezTo>
                      <a:pt x="1385" y="631"/>
                      <a:pt x="1385" y="645"/>
                      <a:pt x="1384" y="660"/>
                    </a:cubicBezTo>
                    <a:cubicBezTo>
                      <a:pt x="1383" y="675"/>
                      <a:pt x="1367" y="683"/>
                      <a:pt x="1356" y="684"/>
                    </a:cubicBezTo>
                    <a:cubicBezTo>
                      <a:pt x="1345" y="685"/>
                      <a:pt x="1339" y="669"/>
                      <a:pt x="1316" y="664"/>
                    </a:cubicBezTo>
                    <a:cubicBezTo>
                      <a:pt x="1293" y="659"/>
                      <a:pt x="1250" y="651"/>
                      <a:pt x="1216" y="652"/>
                    </a:cubicBezTo>
                    <a:cubicBezTo>
                      <a:pt x="1182" y="653"/>
                      <a:pt x="1143" y="655"/>
                      <a:pt x="1112" y="668"/>
                    </a:cubicBezTo>
                    <a:cubicBezTo>
                      <a:pt x="1081" y="681"/>
                      <a:pt x="1052" y="715"/>
                      <a:pt x="1032" y="732"/>
                    </a:cubicBezTo>
                    <a:cubicBezTo>
                      <a:pt x="1012" y="749"/>
                      <a:pt x="1015" y="762"/>
                      <a:pt x="992" y="772"/>
                    </a:cubicBezTo>
                    <a:cubicBezTo>
                      <a:pt x="969" y="782"/>
                      <a:pt x="919" y="797"/>
                      <a:pt x="892" y="792"/>
                    </a:cubicBezTo>
                    <a:cubicBezTo>
                      <a:pt x="865" y="787"/>
                      <a:pt x="851" y="759"/>
                      <a:pt x="828" y="740"/>
                    </a:cubicBezTo>
                    <a:cubicBezTo>
                      <a:pt x="805" y="721"/>
                      <a:pt x="781" y="692"/>
                      <a:pt x="752" y="676"/>
                    </a:cubicBezTo>
                    <a:cubicBezTo>
                      <a:pt x="723" y="660"/>
                      <a:pt x="693" y="647"/>
                      <a:pt x="652" y="644"/>
                    </a:cubicBezTo>
                    <a:cubicBezTo>
                      <a:pt x="611" y="641"/>
                      <a:pt x="545" y="647"/>
                      <a:pt x="504" y="660"/>
                    </a:cubicBezTo>
                    <a:cubicBezTo>
                      <a:pt x="463" y="673"/>
                      <a:pt x="426" y="717"/>
                      <a:pt x="404" y="724"/>
                    </a:cubicBezTo>
                    <a:cubicBezTo>
                      <a:pt x="382" y="731"/>
                      <a:pt x="365" y="728"/>
                      <a:pt x="372" y="704"/>
                    </a:cubicBezTo>
                    <a:cubicBezTo>
                      <a:pt x="379" y="680"/>
                      <a:pt x="414" y="631"/>
                      <a:pt x="448" y="580"/>
                    </a:cubicBezTo>
                    <a:cubicBezTo>
                      <a:pt x="482" y="529"/>
                      <a:pt x="541" y="453"/>
                      <a:pt x="576" y="400"/>
                    </a:cubicBezTo>
                    <a:cubicBezTo>
                      <a:pt x="611" y="347"/>
                      <a:pt x="632" y="311"/>
                      <a:pt x="660" y="264"/>
                    </a:cubicBezTo>
                    <a:cubicBezTo>
                      <a:pt x="688" y="217"/>
                      <a:pt x="732" y="159"/>
                      <a:pt x="744" y="120"/>
                    </a:cubicBezTo>
                    <a:cubicBezTo>
                      <a:pt x="756" y="81"/>
                      <a:pt x="755" y="45"/>
                      <a:pt x="732" y="28"/>
                    </a:cubicBezTo>
                    <a:cubicBezTo>
                      <a:pt x="709" y="11"/>
                      <a:pt x="655" y="4"/>
                      <a:pt x="608" y="16"/>
                    </a:cubicBezTo>
                    <a:cubicBezTo>
                      <a:pt x="561" y="28"/>
                      <a:pt x="492" y="69"/>
                      <a:pt x="452" y="100"/>
                    </a:cubicBezTo>
                    <a:cubicBezTo>
                      <a:pt x="412" y="131"/>
                      <a:pt x="393" y="154"/>
                      <a:pt x="368" y="200"/>
                    </a:cubicBezTo>
                    <a:cubicBezTo>
                      <a:pt x="343" y="246"/>
                      <a:pt x="324" y="312"/>
                      <a:pt x="304" y="376"/>
                    </a:cubicBezTo>
                    <a:cubicBezTo>
                      <a:pt x="284" y="440"/>
                      <a:pt x="263" y="532"/>
                      <a:pt x="248" y="584"/>
                    </a:cubicBezTo>
                    <a:cubicBezTo>
                      <a:pt x="233" y="636"/>
                      <a:pt x="227" y="671"/>
                      <a:pt x="212" y="688"/>
                    </a:cubicBezTo>
                    <a:cubicBezTo>
                      <a:pt x="197" y="705"/>
                      <a:pt x="175" y="695"/>
                      <a:pt x="160" y="688"/>
                    </a:cubicBezTo>
                    <a:cubicBezTo>
                      <a:pt x="145" y="681"/>
                      <a:pt x="137" y="655"/>
                      <a:pt x="120" y="648"/>
                    </a:cubicBezTo>
                    <a:cubicBezTo>
                      <a:pt x="103" y="641"/>
                      <a:pt x="74" y="639"/>
                      <a:pt x="56" y="648"/>
                    </a:cubicBezTo>
                    <a:cubicBezTo>
                      <a:pt x="38" y="657"/>
                      <a:pt x="19" y="679"/>
                      <a:pt x="12" y="704"/>
                    </a:cubicBezTo>
                    <a:cubicBezTo>
                      <a:pt x="5" y="729"/>
                      <a:pt x="0" y="753"/>
                      <a:pt x="12" y="796"/>
                    </a:cubicBezTo>
                    <a:cubicBezTo>
                      <a:pt x="24" y="839"/>
                      <a:pt x="69" y="910"/>
                      <a:pt x="84" y="960"/>
                    </a:cubicBezTo>
                    <a:cubicBezTo>
                      <a:pt x="99" y="1010"/>
                      <a:pt x="91" y="1053"/>
                      <a:pt x="104" y="1096"/>
                    </a:cubicBezTo>
                    <a:cubicBezTo>
                      <a:pt x="117" y="1139"/>
                      <a:pt x="141" y="1196"/>
                      <a:pt x="160" y="1216"/>
                    </a:cubicBezTo>
                    <a:cubicBezTo>
                      <a:pt x="179" y="1236"/>
                      <a:pt x="207" y="1220"/>
                      <a:pt x="220" y="1216"/>
                    </a:cubicBezTo>
                    <a:cubicBezTo>
                      <a:pt x="233" y="1212"/>
                      <a:pt x="231" y="1182"/>
                      <a:pt x="236" y="1192"/>
                    </a:cubicBezTo>
                    <a:cubicBezTo>
                      <a:pt x="241" y="1202"/>
                      <a:pt x="245" y="1242"/>
                      <a:pt x="248" y="1276"/>
                    </a:cubicBezTo>
                    <a:cubicBezTo>
                      <a:pt x="251" y="1310"/>
                      <a:pt x="246" y="1354"/>
                      <a:pt x="256" y="1396"/>
                    </a:cubicBezTo>
                    <a:cubicBezTo>
                      <a:pt x="266" y="1438"/>
                      <a:pt x="281" y="1477"/>
                      <a:pt x="308" y="1528"/>
                    </a:cubicBezTo>
                    <a:cubicBezTo>
                      <a:pt x="335" y="1579"/>
                      <a:pt x="385" y="1655"/>
                      <a:pt x="420" y="1700"/>
                    </a:cubicBezTo>
                    <a:cubicBezTo>
                      <a:pt x="455" y="1745"/>
                      <a:pt x="495" y="1783"/>
                      <a:pt x="516" y="1800"/>
                    </a:cubicBezTo>
                    <a:cubicBezTo>
                      <a:pt x="537" y="1817"/>
                      <a:pt x="545" y="1819"/>
                      <a:pt x="548" y="1804"/>
                    </a:cubicBezTo>
                    <a:cubicBezTo>
                      <a:pt x="551" y="1789"/>
                      <a:pt x="544" y="1752"/>
                      <a:pt x="532" y="1712"/>
                    </a:cubicBezTo>
                    <a:cubicBezTo>
                      <a:pt x="520" y="1672"/>
                      <a:pt x="498" y="1617"/>
                      <a:pt x="476" y="1564"/>
                    </a:cubicBezTo>
                    <a:cubicBezTo>
                      <a:pt x="454" y="1511"/>
                      <a:pt x="419" y="1453"/>
                      <a:pt x="400" y="1392"/>
                    </a:cubicBezTo>
                    <a:cubicBezTo>
                      <a:pt x="381" y="1331"/>
                      <a:pt x="369" y="1260"/>
                      <a:pt x="364" y="1196"/>
                    </a:cubicBezTo>
                    <a:cubicBezTo>
                      <a:pt x="359" y="1132"/>
                      <a:pt x="359" y="1058"/>
                      <a:pt x="372" y="1008"/>
                    </a:cubicBezTo>
                    <a:cubicBezTo>
                      <a:pt x="385" y="958"/>
                      <a:pt x="415" y="910"/>
                      <a:pt x="444" y="896"/>
                    </a:cubicBezTo>
                    <a:cubicBezTo>
                      <a:pt x="473" y="882"/>
                      <a:pt x="511" y="917"/>
                      <a:pt x="548" y="924"/>
                    </a:cubicBezTo>
                    <a:cubicBezTo>
                      <a:pt x="585" y="931"/>
                      <a:pt x="625" y="947"/>
                      <a:pt x="664" y="940"/>
                    </a:cubicBezTo>
                    <a:cubicBezTo>
                      <a:pt x="703" y="933"/>
                      <a:pt x="753" y="895"/>
                      <a:pt x="780" y="884"/>
                    </a:cubicBezTo>
                    <a:cubicBezTo>
                      <a:pt x="807" y="873"/>
                      <a:pt x="817" y="863"/>
                      <a:pt x="828" y="872"/>
                    </a:cubicBezTo>
                    <a:cubicBezTo>
                      <a:pt x="839" y="881"/>
                      <a:pt x="850" y="905"/>
                      <a:pt x="848" y="936"/>
                    </a:cubicBezTo>
                    <a:cubicBezTo>
                      <a:pt x="846" y="967"/>
                      <a:pt x="831" y="1025"/>
                      <a:pt x="816" y="1056"/>
                    </a:cubicBezTo>
                    <a:cubicBezTo>
                      <a:pt x="801" y="1087"/>
                      <a:pt x="775" y="1100"/>
                      <a:pt x="756" y="1124"/>
                    </a:cubicBezTo>
                    <a:cubicBezTo>
                      <a:pt x="737" y="1148"/>
                      <a:pt x="720" y="1162"/>
                      <a:pt x="704" y="1200"/>
                    </a:cubicBezTo>
                    <a:cubicBezTo>
                      <a:pt x="688" y="1238"/>
                      <a:pt x="672" y="1307"/>
                      <a:pt x="660" y="1352"/>
                    </a:cubicBezTo>
                    <a:cubicBezTo>
                      <a:pt x="648" y="1397"/>
                      <a:pt x="626" y="1434"/>
                      <a:pt x="632" y="1468"/>
                    </a:cubicBezTo>
                    <a:cubicBezTo>
                      <a:pt x="638" y="1502"/>
                      <a:pt x="664" y="1531"/>
                      <a:pt x="696" y="1556"/>
                    </a:cubicBezTo>
                    <a:cubicBezTo>
                      <a:pt x="728" y="1581"/>
                      <a:pt x="784" y="1605"/>
                      <a:pt x="824" y="1616"/>
                    </a:cubicBezTo>
                    <a:cubicBezTo>
                      <a:pt x="864" y="1627"/>
                      <a:pt x="901" y="1619"/>
                      <a:pt x="944" y="16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10" name="Freeform 85"/>
              <p:cNvSpPr>
                <a:spLocks/>
              </p:cNvSpPr>
              <p:nvPr/>
            </p:nvSpPr>
            <p:spPr bwMode="auto">
              <a:xfrm>
                <a:off x="1349" y="2300"/>
                <a:ext cx="433" cy="168"/>
              </a:xfrm>
              <a:custGeom>
                <a:avLst/>
                <a:gdLst>
                  <a:gd name="T0" fmla="*/ 49 w 433"/>
                  <a:gd name="T1" fmla="*/ 0 h 168"/>
                  <a:gd name="T2" fmla="*/ 18 w 433"/>
                  <a:gd name="T3" fmla="*/ 42 h 168"/>
                  <a:gd name="T4" fmla="*/ 7 w 433"/>
                  <a:gd name="T5" fmla="*/ 94 h 168"/>
                  <a:gd name="T6" fmla="*/ 60 w 433"/>
                  <a:gd name="T7" fmla="*/ 151 h 168"/>
                  <a:gd name="T8" fmla="*/ 82 w 433"/>
                  <a:gd name="T9" fmla="*/ 151 h 168"/>
                  <a:gd name="T10" fmla="*/ 85 w 433"/>
                  <a:gd name="T11" fmla="*/ 124 h 168"/>
                  <a:gd name="T12" fmla="*/ 105 w 433"/>
                  <a:gd name="T13" fmla="*/ 105 h 168"/>
                  <a:gd name="T14" fmla="*/ 141 w 433"/>
                  <a:gd name="T15" fmla="*/ 102 h 168"/>
                  <a:gd name="T16" fmla="*/ 177 w 433"/>
                  <a:gd name="T17" fmla="*/ 138 h 168"/>
                  <a:gd name="T18" fmla="*/ 235 w 433"/>
                  <a:gd name="T19" fmla="*/ 153 h 168"/>
                  <a:gd name="T20" fmla="*/ 277 w 433"/>
                  <a:gd name="T21" fmla="*/ 138 h 168"/>
                  <a:gd name="T22" fmla="*/ 295 w 433"/>
                  <a:gd name="T23" fmla="*/ 112 h 168"/>
                  <a:gd name="T24" fmla="*/ 318 w 433"/>
                  <a:gd name="T25" fmla="*/ 100 h 168"/>
                  <a:gd name="T26" fmla="*/ 351 w 433"/>
                  <a:gd name="T27" fmla="*/ 115 h 168"/>
                  <a:gd name="T28" fmla="*/ 361 w 433"/>
                  <a:gd name="T29" fmla="*/ 133 h 168"/>
                  <a:gd name="T30" fmla="*/ 349 w 433"/>
                  <a:gd name="T31" fmla="*/ 156 h 168"/>
                  <a:gd name="T32" fmla="*/ 363 w 433"/>
                  <a:gd name="T33" fmla="*/ 166 h 168"/>
                  <a:gd name="T34" fmla="*/ 399 w 433"/>
                  <a:gd name="T35" fmla="*/ 144 h 168"/>
                  <a:gd name="T36" fmla="*/ 424 w 433"/>
                  <a:gd name="T37" fmla="*/ 111 h 168"/>
                  <a:gd name="T38" fmla="*/ 427 w 433"/>
                  <a:gd name="T39" fmla="*/ 61 h 168"/>
                  <a:gd name="T40" fmla="*/ 385 w 433"/>
                  <a:gd name="T41" fmla="*/ 0 h 1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33"/>
                  <a:gd name="T64" fmla="*/ 0 h 168"/>
                  <a:gd name="T65" fmla="*/ 433 w 433"/>
                  <a:gd name="T66" fmla="*/ 168 h 1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33" h="168">
                    <a:moveTo>
                      <a:pt x="49" y="0"/>
                    </a:moveTo>
                    <a:cubicBezTo>
                      <a:pt x="44" y="7"/>
                      <a:pt x="25" y="26"/>
                      <a:pt x="18" y="42"/>
                    </a:cubicBezTo>
                    <a:cubicBezTo>
                      <a:pt x="11" y="58"/>
                      <a:pt x="0" y="76"/>
                      <a:pt x="7" y="94"/>
                    </a:cubicBezTo>
                    <a:cubicBezTo>
                      <a:pt x="14" y="112"/>
                      <a:pt x="48" y="142"/>
                      <a:pt x="60" y="151"/>
                    </a:cubicBezTo>
                    <a:cubicBezTo>
                      <a:pt x="72" y="160"/>
                      <a:pt x="78" y="155"/>
                      <a:pt x="82" y="151"/>
                    </a:cubicBezTo>
                    <a:cubicBezTo>
                      <a:pt x="86" y="147"/>
                      <a:pt x="81" y="132"/>
                      <a:pt x="85" y="124"/>
                    </a:cubicBezTo>
                    <a:cubicBezTo>
                      <a:pt x="89" y="116"/>
                      <a:pt x="96" y="109"/>
                      <a:pt x="105" y="105"/>
                    </a:cubicBezTo>
                    <a:cubicBezTo>
                      <a:pt x="114" y="101"/>
                      <a:pt x="129" y="96"/>
                      <a:pt x="141" y="102"/>
                    </a:cubicBezTo>
                    <a:cubicBezTo>
                      <a:pt x="153" y="108"/>
                      <a:pt x="161" y="129"/>
                      <a:pt x="177" y="138"/>
                    </a:cubicBezTo>
                    <a:cubicBezTo>
                      <a:pt x="193" y="147"/>
                      <a:pt x="218" y="153"/>
                      <a:pt x="235" y="153"/>
                    </a:cubicBezTo>
                    <a:cubicBezTo>
                      <a:pt x="252" y="153"/>
                      <a:pt x="267" y="145"/>
                      <a:pt x="277" y="138"/>
                    </a:cubicBezTo>
                    <a:cubicBezTo>
                      <a:pt x="287" y="131"/>
                      <a:pt x="288" y="118"/>
                      <a:pt x="295" y="112"/>
                    </a:cubicBezTo>
                    <a:cubicBezTo>
                      <a:pt x="302" y="106"/>
                      <a:pt x="309" y="100"/>
                      <a:pt x="318" y="100"/>
                    </a:cubicBezTo>
                    <a:cubicBezTo>
                      <a:pt x="327" y="100"/>
                      <a:pt x="344" y="109"/>
                      <a:pt x="351" y="115"/>
                    </a:cubicBezTo>
                    <a:cubicBezTo>
                      <a:pt x="358" y="121"/>
                      <a:pt x="361" y="126"/>
                      <a:pt x="361" y="133"/>
                    </a:cubicBezTo>
                    <a:cubicBezTo>
                      <a:pt x="361" y="140"/>
                      <a:pt x="349" y="151"/>
                      <a:pt x="349" y="156"/>
                    </a:cubicBezTo>
                    <a:cubicBezTo>
                      <a:pt x="349" y="161"/>
                      <a:pt x="355" y="168"/>
                      <a:pt x="363" y="166"/>
                    </a:cubicBezTo>
                    <a:cubicBezTo>
                      <a:pt x="371" y="164"/>
                      <a:pt x="389" y="153"/>
                      <a:pt x="399" y="144"/>
                    </a:cubicBezTo>
                    <a:cubicBezTo>
                      <a:pt x="409" y="135"/>
                      <a:pt x="419" y="125"/>
                      <a:pt x="424" y="111"/>
                    </a:cubicBezTo>
                    <a:cubicBezTo>
                      <a:pt x="429" y="97"/>
                      <a:pt x="433" y="79"/>
                      <a:pt x="427" y="61"/>
                    </a:cubicBezTo>
                    <a:cubicBezTo>
                      <a:pt x="421" y="43"/>
                      <a:pt x="394" y="13"/>
                      <a:pt x="385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52311" name="Group 86"/>
              <p:cNvGrpSpPr>
                <a:grpSpLocks/>
              </p:cNvGrpSpPr>
              <p:nvPr/>
            </p:nvGrpSpPr>
            <p:grpSpPr bwMode="auto">
              <a:xfrm>
                <a:off x="1290" y="2578"/>
                <a:ext cx="524" cy="150"/>
                <a:chOff x="1290" y="2578"/>
                <a:chExt cx="524" cy="150"/>
              </a:xfrm>
            </p:grpSpPr>
            <p:sp>
              <p:nvSpPr>
                <p:cNvPr id="52352" name="Freeform 87"/>
                <p:cNvSpPr>
                  <a:spLocks/>
                </p:cNvSpPr>
                <p:nvPr/>
              </p:nvSpPr>
              <p:spPr bwMode="auto">
                <a:xfrm>
                  <a:off x="1290" y="2578"/>
                  <a:ext cx="524" cy="49"/>
                </a:xfrm>
                <a:custGeom>
                  <a:avLst/>
                  <a:gdLst>
                    <a:gd name="T0" fmla="*/ 0 w 524"/>
                    <a:gd name="T1" fmla="*/ 49 h 49"/>
                    <a:gd name="T2" fmla="*/ 68 w 524"/>
                    <a:gd name="T3" fmla="*/ 31 h 49"/>
                    <a:gd name="T4" fmla="*/ 141 w 524"/>
                    <a:gd name="T5" fmla="*/ 16 h 49"/>
                    <a:gd name="T6" fmla="*/ 215 w 524"/>
                    <a:gd name="T7" fmla="*/ 1 h 49"/>
                    <a:gd name="T8" fmla="*/ 249 w 524"/>
                    <a:gd name="T9" fmla="*/ 23 h 49"/>
                    <a:gd name="T10" fmla="*/ 285 w 524"/>
                    <a:gd name="T11" fmla="*/ 28 h 49"/>
                    <a:gd name="T12" fmla="*/ 323 w 524"/>
                    <a:gd name="T13" fmla="*/ 5 h 49"/>
                    <a:gd name="T14" fmla="*/ 363 w 524"/>
                    <a:gd name="T15" fmla="*/ 7 h 49"/>
                    <a:gd name="T16" fmla="*/ 431 w 524"/>
                    <a:gd name="T17" fmla="*/ 23 h 49"/>
                    <a:gd name="T18" fmla="*/ 524 w 524"/>
                    <a:gd name="T19" fmla="*/ 47 h 4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4"/>
                    <a:gd name="T31" fmla="*/ 0 h 49"/>
                    <a:gd name="T32" fmla="*/ 524 w 524"/>
                    <a:gd name="T33" fmla="*/ 49 h 4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4" h="49">
                      <a:moveTo>
                        <a:pt x="0" y="49"/>
                      </a:moveTo>
                      <a:cubicBezTo>
                        <a:pt x="20" y="43"/>
                        <a:pt x="44" y="36"/>
                        <a:pt x="68" y="31"/>
                      </a:cubicBezTo>
                      <a:cubicBezTo>
                        <a:pt x="92" y="26"/>
                        <a:pt x="117" y="21"/>
                        <a:pt x="141" y="16"/>
                      </a:cubicBezTo>
                      <a:cubicBezTo>
                        <a:pt x="165" y="11"/>
                        <a:pt x="197" y="0"/>
                        <a:pt x="215" y="1"/>
                      </a:cubicBezTo>
                      <a:cubicBezTo>
                        <a:pt x="233" y="2"/>
                        <a:pt x="237" y="19"/>
                        <a:pt x="249" y="23"/>
                      </a:cubicBezTo>
                      <a:cubicBezTo>
                        <a:pt x="261" y="27"/>
                        <a:pt x="273" y="31"/>
                        <a:pt x="285" y="28"/>
                      </a:cubicBezTo>
                      <a:cubicBezTo>
                        <a:pt x="297" y="25"/>
                        <a:pt x="310" y="8"/>
                        <a:pt x="323" y="5"/>
                      </a:cubicBezTo>
                      <a:cubicBezTo>
                        <a:pt x="336" y="2"/>
                        <a:pt x="345" y="4"/>
                        <a:pt x="363" y="7"/>
                      </a:cubicBezTo>
                      <a:cubicBezTo>
                        <a:pt x="381" y="10"/>
                        <a:pt x="404" y="16"/>
                        <a:pt x="431" y="23"/>
                      </a:cubicBezTo>
                      <a:cubicBezTo>
                        <a:pt x="458" y="30"/>
                        <a:pt x="492" y="38"/>
                        <a:pt x="524" y="47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2353" name="Freeform 88"/>
                <p:cNvSpPr>
                  <a:spLocks/>
                </p:cNvSpPr>
                <p:nvPr/>
              </p:nvSpPr>
              <p:spPr bwMode="auto">
                <a:xfrm>
                  <a:off x="1377" y="2636"/>
                  <a:ext cx="363" cy="15"/>
                </a:xfrm>
                <a:custGeom>
                  <a:avLst/>
                  <a:gdLst>
                    <a:gd name="T0" fmla="*/ 0 w 363"/>
                    <a:gd name="T1" fmla="*/ 12 h 15"/>
                    <a:gd name="T2" fmla="*/ 74 w 363"/>
                    <a:gd name="T3" fmla="*/ 4 h 15"/>
                    <a:gd name="T4" fmla="*/ 156 w 363"/>
                    <a:gd name="T5" fmla="*/ 13 h 15"/>
                    <a:gd name="T6" fmla="*/ 207 w 363"/>
                    <a:gd name="T7" fmla="*/ 13 h 15"/>
                    <a:gd name="T8" fmla="*/ 266 w 363"/>
                    <a:gd name="T9" fmla="*/ 1 h 15"/>
                    <a:gd name="T10" fmla="*/ 363 w 363"/>
                    <a:gd name="T11" fmla="*/ 9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63"/>
                    <a:gd name="T19" fmla="*/ 0 h 15"/>
                    <a:gd name="T20" fmla="*/ 363 w 363"/>
                    <a:gd name="T21" fmla="*/ 15 h 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63" h="15">
                      <a:moveTo>
                        <a:pt x="0" y="12"/>
                      </a:moveTo>
                      <a:cubicBezTo>
                        <a:pt x="24" y="8"/>
                        <a:pt x="48" y="4"/>
                        <a:pt x="74" y="4"/>
                      </a:cubicBezTo>
                      <a:cubicBezTo>
                        <a:pt x="100" y="4"/>
                        <a:pt x="134" y="12"/>
                        <a:pt x="156" y="13"/>
                      </a:cubicBezTo>
                      <a:cubicBezTo>
                        <a:pt x="178" y="14"/>
                        <a:pt x="189" y="15"/>
                        <a:pt x="207" y="13"/>
                      </a:cubicBezTo>
                      <a:cubicBezTo>
                        <a:pt x="225" y="11"/>
                        <a:pt x="240" y="2"/>
                        <a:pt x="266" y="1"/>
                      </a:cubicBezTo>
                      <a:cubicBezTo>
                        <a:pt x="292" y="0"/>
                        <a:pt x="347" y="8"/>
                        <a:pt x="363" y="9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2354" name="Freeform 89"/>
                <p:cNvSpPr>
                  <a:spLocks/>
                </p:cNvSpPr>
                <p:nvPr/>
              </p:nvSpPr>
              <p:spPr bwMode="auto">
                <a:xfrm>
                  <a:off x="1425" y="2705"/>
                  <a:ext cx="261" cy="23"/>
                </a:xfrm>
                <a:custGeom>
                  <a:avLst/>
                  <a:gdLst>
                    <a:gd name="T0" fmla="*/ 0 w 261"/>
                    <a:gd name="T1" fmla="*/ 3 h 23"/>
                    <a:gd name="T2" fmla="*/ 68 w 261"/>
                    <a:gd name="T3" fmla="*/ 15 h 23"/>
                    <a:gd name="T4" fmla="*/ 143 w 261"/>
                    <a:gd name="T5" fmla="*/ 21 h 23"/>
                    <a:gd name="T6" fmla="*/ 261 w 261"/>
                    <a:gd name="T7" fmla="*/ 0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61"/>
                    <a:gd name="T13" fmla="*/ 0 h 23"/>
                    <a:gd name="T14" fmla="*/ 261 w 261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61" h="23">
                      <a:moveTo>
                        <a:pt x="0" y="3"/>
                      </a:moveTo>
                      <a:cubicBezTo>
                        <a:pt x="22" y="7"/>
                        <a:pt x="44" y="12"/>
                        <a:pt x="68" y="15"/>
                      </a:cubicBezTo>
                      <a:cubicBezTo>
                        <a:pt x="92" y="18"/>
                        <a:pt x="111" y="23"/>
                        <a:pt x="143" y="21"/>
                      </a:cubicBezTo>
                      <a:cubicBezTo>
                        <a:pt x="175" y="19"/>
                        <a:pt x="218" y="9"/>
                        <a:pt x="261" y="0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52312" name="Group 90"/>
              <p:cNvGrpSpPr>
                <a:grpSpLocks/>
              </p:cNvGrpSpPr>
              <p:nvPr/>
            </p:nvGrpSpPr>
            <p:grpSpPr bwMode="auto">
              <a:xfrm>
                <a:off x="1521" y="2465"/>
                <a:ext cx="87" cy="99"/>
                <a:chOff x="1521" y="2465"/>
                <a:chExt cx="87" cy="99"/>
              </a:xfrm>
            </p:grpSpPr>
            <p:sp>
              <p:nvSpPr>
                <p:cNvPr id="52350" name="Freeform 91"/>
                <p:cNvSpPr>
                  <a:spLocks/>
                </p:cNvSpPr>
                <p:nvPr/>
              </p:nvSpPr>
              <p:spPr bwMode="auto">
                <a:xfrm>
                  <a:off x="1521" y="2465"/>
                  <a:ext cx="3" cy="96"/>
                </a:xfrm>
                <a:custGeom>
                  <a:avLst/>
                  <a:gdLst>
                    <a:gd name="T0" fmla="*/ 3 w 3"/>
                    <a:gd name="T1" fmla="*/ 0 h 96"/>
                    <a:gd name="T2" fmla="*/ 2 w 3"/>
                    <a:gd name="T3" fmla="*/ 51 h 96"/>
                    <a:gd name="T4" fmla="*/ 0 w 3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96"/>
                    <a:gd name="T11" fmla="*/ 3 w 3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96">
                      <a:moveTo>
                        <a:pt x="3" y="0"/>
                      </a:moveTo>
                      <a:cubicBezTo>
                        <a:pt x="3" y="17"/>
                        <a:pt x="3" y="35"/>
                        <a:pt x="2" y="51"/>
                      </a:cubicBezTo>
                      <a:cubicBezTo>
                        <a:pt x="1" y="67"/>
                        <a:pt x="0" y="81"/>
                        <a:pt x="0" y="96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2351" name="Freeform 92"/>
                <p:cNvSpPr>
                  <a:spLocks/>
                </p:cNvSpPr>
                <p:nvPr/>
              </p:nvSpPr>
              <p:spPr bwMode="auto">
                <a:xfrm>
                  <a:off x="1599" y="2471"/>
                  <a:ext cx="9" cy="93"/>
                </a:xfrm>
                <a:custGeom>
                  <a:avLst/>
                  <a:gdLst>
                    <a:gd name="T0" fmla="*/ 0 w 9"/>
                    <a:gd name="T1" fmla="*/ 0 h 93"/>
                    <a:gd name="T2" fmla="*/ 3 w 9"/>
                    <a:gd name="T3" fmla="*/ 45 h 93"/>
                    <a:gd name="T4" fmla="*/ 9 w 9"/>
                    <a:gd name="T5" fmla="*/ 93 h 93"/>
                    <a:gd name="T6" fmla="*/ 0 60000 65536"/>
                    <a:gd name="T7" fmla="*/ 0 60000 65536"/>
                    <a:gd name="T8" fmla="*/ 0 60000 65536"/>
                    <a:gd name="T9" fmla="*/ 0 w 9"/>
                    <a:gd name="T10" fmla="*/ 0 h 93"/>
                    <a:gd name="T11" fmla="*/ 9 w 9"/>
                    <a:gd name="T12" fmla="*/ 93 h 9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" h="93">
                      <a:moveTo>
                        <a:pt x="0" y="0"/>
                      </a:moveTo>
                      <a:cubicBezTo>
                        <a:pt x="1" y="15"/>
                        <a:pt x="2" y="30"/>
                        <a:pt x="3" y="45"/>
                      </a:cubicBezTo>
                      <a:cubicBezTo>
                        <a:pt x="4" y="60"/>
                        <a:pt x="6" y="76"/>
                        <a:pt x="9" y="93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52313" name="Group 93"/>
              <p:cNvGrpSpPr>
                <a:grpSpLocks/>
              </p:cNvGrpSpPr>
              <p:nvPr/>
            </p:nvGrpSpPr>
            <p:grpSpPr bwMode="auto">
              <a:xfrm>
                <a:off x="1001" y="1861"/>
                <a:ext cx="324" cy="148"/>
                <a:chOff x="1001" y="1861"/>
                <a:chExt cx="324" cy="148"/>
              </a:xfrm>
            </p:grpSpPr>
            <p:sp>
              <p:nvSpPr>
                <p:cNvPr id="52348" name="Freeform 94"/>
                <p:cNvSpPr>
                  <a:spLocks/>
                </p:cNvSpPr>
                <p:nvPr/>
              </p:nvSpPr>
              <p:spPr bwMode="auto">
                <a:xfrm>
                  <a:off x="1038" y="1861"/>
                  <a:ext cx="287" cy="115"/>
                </a:xfrm>
                <a:custGeom>
                  <a:avLst/>
                  <a:gdLst>
                    <a:gd name="T0" fmla="*/ 0 w 287"/>
                    <a:gd name="T1" fmla="*/ 115 h 115"/>
                    <a:gd name="T2" fmla="*/ 29 w 287"/>
                    <a:gd name="T3" fmla="*/ 58 h 115"/>
                    <a:gd name="T4" fmla="*/ 83 w 287"/>
                    <a:gd name="T5" fmla="*/ 17 h 115"/>
                    <a:gd name="T6" fmla="*/ 161 w 287"/>
                    <a:gd name="T7" fmla="*/ 2 h 115"/>
                    <a:gd name="T8" fmla="*/ 236 w 287"/>
                    <a:gd name="T9" fmla="*/ 32 h 115"/>
                    <a:gd name="T10" fmla="*/ 287 w 287"/>
                    <a:gd name="T11" fmla="*/ 110 h 1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87"/>
                    <a:gd name="T19" fmla="*/ 0 h 115"/>
                    <a:gd name="T20" fmla="*/ 287 w 287"/>
                    <a:gd name="T21" fmla="*/ 115 h 1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87" h="115">
                      <a:moveTo>
                        <a:pt x="0" y="115"/>
                      </a:moveTo>
                      <a:cubicBezTo>
                        <a:pt x="7" y="94"/>
                        <a:pt x="15" y="74"/>
                        <a:pt x="29" y="58"/>
                      </a:cubicBezTo>
                      <a:cubicBezTo>
                        <a:pt x="43" y="42"/>
                        <a:pt x="61" y="26"/>
                        <a:pt x="83" y="17"/>
                      </a:cubicBezTo>
                      <a:cubicBezTo>
                        <a:pt x="105" y="8"/>
                        <a:pt x="136" y="0"/>
                        <a:pt x="161" y="2"/>
                      </a:cubicBezTo>
                      <a:cubicBezTo>
                        <a:pt x="186" y="4"/>
                        <a:pt x="215" y="14"/>
                        <a:pt x="236" y="32"/>
                      </a:cubicBezTo>
                      <a:cubicBezTo>
                        <a:pt x="257" y="50"/>
                        <a:pt x="272" y="80"/>
                        <a:pt x="287" y="110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2349" name="Freeform 95"/>
                <p:cNvSpPr>
                  <a:spLocks/>
                </p:cNvSpPr>
                <p:nvPr/>
              </p:nvSpPr>
              <p:spPr bwMode="auto">
                <a:xfrm>
                  <a:off x="1001" y="1968"/>
                  <a:ext cx="315" cy="41"/>
                </a:xfrm>
                <a:custGeom>
                  <a:avLst/>
                  <a:gdLst>
                    <a:gd name="T0" fmla="*/ 0 w 315"/>
                    <a:gd name="T1" fmla="*/ 0 h 41"/>
                    <a:gd name="T2" fmla="*/ 52 w 315"/>
                    <a:gd name="T3" fmla="*/ 20 h 41"/>
                    <a:gd name="T4" fmla="*/ 130 w 315"/>
                    <a:gd name="T5" fmla="*/ 36 h 41"/>
                    <a:gd name="T6" fmla="*/ 235 w 315"/>
                    <a:gd name="T7" fmla="*/ 38 h 41"/>
                    <a:gd name="T8" fmla="*/ 315 w 315"/>
                    <a:gd name="T9" fmla="*/ 17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5"/>
                    <a:gd name="T16" fmla="*/ 0 h 41"/>
                    <a:gd name="T17" fmla="*/ 315 w 315"/>
                    <a:gd name="T18" fmla="*/ 41 h 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5" h="41">
                      <a:moveTo>
                        <a:pt x="0" y="0"/>
                      </a:moveTo>
                      <a:cubicBezTo>
                        <a:pt x="15" y="7"/>
                        <a:pt x="30" y="14"/>
                        <a:pt x="52" y="20"/>
                      </a:cubicBezTo>
                      <a:cubicBezTo>
                        <a:pt x="74" y="26"/>
                        <a:pt x="100" y="33"/>
                        <a:pt x="130" y="36"/>
                      </a:cubicBezTo>
                      <a:cubicBezTo>
                        <a:pt x="160" y="39"/>
                        <a:pt x="204" y="41"/>
                        <a:pt x="235" y="38"/>
                      </a:cubicBezTo>
                      <a:cubicBezTo>
                        <a:pt x="266" y="35"/>
                        <a:pt x="290" y="26"/>
                        <a:pt x="315" y="17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52314" name="Group 96"/>
              <p:cNvGrpSpPr>
                <a:grpSpLocks/>
              </p:cNvGrpSpPr>
              <p:nvPr/>
            </p:nvGrpSpPr>
            <p:grpSpPr bwMode="auto">
              <a:xfrm>
                <a:off x="1757" y="1886"/>
                <a:ext cx="322" cy="149"/>
                <a:chOff x="1757" y="1886"/>
                <a:chExt cx="322" cy="149"/>
              </a:xfrm>
            </p:grpSpPr>
            <p:sp>
              <p:nvSpPr>
                <p:cNvPr id="52346" name="Freeform 97"/>
                <p:cNvSpPr>
                  <a:spLocks/>
                </p:cNvSpPr>
                <p:nvPr/>
              </p:nvSpPr>
              <p:spPr bwMode="auto">
                <a:xfrm>
                  <a:off x="1758" y="1886"/>
                  <a:ext cx="293" cy="105"/>
                </a:xfrm>
                <a:custGeom>
                  <a:avLst/>
                  <a:gdLst>
                    <a:gd name="T0" fmla="*/ 293 w 293"/>
                    <a:gd name="T1" fmla="*/ 105 h 105"/>
                    <a:gd name="T2" fmla="*/ 257 w 293"/>
                    <a:gd name="T3" fmla="*/ 46 h 105"/>
                    <a:gd name="T4" fmla="*/ 189 w 293"/>
                    <a:gd name="T5" fmla="*/ 13 h 105"/>
                    <a:gd name="T6" fmla="*/ 104 w 293"/>
                    <a:gd name="T7" fmla="*/ 4 h 105"/>
                    <a:gd name="T8" fmla="*/ 33 w 293"/>
                    <a:gd name="T9" fmla="*/ 37 h 105"/>
                    <a:gd name="T10" fmla="*/ 0 w 293"/>
                    <a:gd name="T11" fmla="*/ 102 h 10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3"/>
                    <a:gd name="T19" fmla="*/ 0 h 105"/>
                    <a:gd name="T20" fmla="*/ 293 w 293"/>
                    <a:gd name="T21" fmla="*/ 105 h 10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3" h="105">
                      <a:moveTo>
                        <a:pt x="293" y="105"/>
                      </a:moveTo>
                      <a:cubicBezTo>
                        <a:pt x="283" y="83"/>
                        <a:pt x="274" y="61"/>
                        <a:pt x="257" y="46"/>
                      </a:cubicBezTo>
                      <a:cubicBezTo>
                        <a:pt x="240" y="31"/>
                        <a:pt x="214" y="20"/>
                        <a:pt x="189" y="13"/>
                      </a:cubicBezTo>
                      <a:cubicBezTo>
                        <a:pt x="164" y="6"/>
                        <a:pt x="130" y="0"/>
                        <a:pt x="104" y="4"/>
                      </a:cubicBezTo>
                      <a:cubicBezTo>
                        <a:pt x="78" y="8"/>
                        <a:pt x="50" y="21"/>
                        <a:pt x="33" y="37"/>
                      </a:cubicBezTo>
                      <a:cubicBezTo>
                        <a:pt x="16" y="53"/>
                        <a:pt x="8" y="77"/>
                        <a:pt x="0" y="102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2347" name="Freeform 98"/>
                <p:cNvSpPr>
                  <a:spLocks/>
                </p:cNvSpPr>
                <p:nvPr/>
              </p:nvSpPr>
              <p:spPr bwMode="auto">
                <a:xfrm>
                  <a:off x="1757" y="1989"/>
                  <a:ext cx="322" cy="46"/>
                </a:xfrm>
                <a:custGeom>
                  <a:avLst/>
                  <a:gdLst>
                    <a:gd name="T0" fmla="*/ 0 w 322"/>
                    <a:gd name="T1" fmla="*/ 5 h 46"/>
                    <a:gd name="T2" fmla="*/ 69 w 322"/>
                    <a:gd name="T3" fmla="*/ 38 h 46"/>
                    <a:gd name="T4" fmla="*/ 156 w 322"/>
                    <a:gd name="T5" fmla="*/ 44 h 46"/>
                    <a:gd name="T6" fmla="*/ 264 w 322"/>
                    <a:gd name="T7" fmla="*/ 24 h 46"/>
                    <a:gd name="T8" fmla="*/ 322 w 322"/>
                    <a:gd name="T9" fmla="*/ 0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2"/>
                    <a:gd name="T16" fmla="*/ 0 h 46"/>
                    <a:gd name="T17" fmla="*/ 322 w 322"/>
                    <a:gd name="T18" fmla="*/ 46 h 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2" h="46">
                      <a:moveTo>
                        <a:pt x="0" y="5"/>
                      </a:moveTo>
                      <a:cubicBezTo>
                        <a:pt x="21" y="18"/>
                        <a:pt x="43" y="32"/>
                        <a:pt x="69" y="38"/>
                      </a:cubicBezTo>
                      <a:cubicBezTo>
                        <a:pt x="95" y="44"/>
                        <a:pt x="124" y="46"/>
                        <a:pt x="156" y="44"/>
                      </a:cubicBezTo>
                      <a:cubicBezTo>
                        <a:pt x="188" y="42"/>
                        <a:pt x="236" y="31"/>
                        <a:pt x="264" y="24"/>
                      </a:cubicBezTo>
                      <a:cubicBezTo>
                        <a:pt x="292" y="17"/>
                        <a:pt x="307" y="8"/>
                        <a:pt x="322" y="0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52315" name="Freeform 99"/>
              <p:cNvSpPr>
                <a:spLocks/>
              </p:cNvSpPr>
              <p:nvPr/>
            </p:nvSpPr>
            <p:spPr bwMode="auto">
              <a:xfrm>
                <a:off x="1008" y="1751"/>
                <a:ext cx="387" cy="120"/>
              </a:xfrm>
              <a:custGeom>
                <a:avLst/>
                <a:gdLst>
                  <a:gd name="T0" fmla="*/ 374 w 387"/>
                  <a:gd name="T1" fmla="*/ 70 h 120"/>
                  <a:gd name="T2" fmla="*/ 384 w 387"/>
                  <a:gd name="T3" fmla="*/ 54 h 120"/>
                  <a:gd name="T4" fmla="*/ 356 w 387"/>
                  <a:gd name="T5" fmla="*/ 21 h 120"/>
                  <a:gd name="T6" fmla="*/ 278 w 387"/>
                  <a:gd name="T7" fmla="*/ 3 h 120"/>
                  <a:gd name="T8" fmla="*/ 198 w 387"/>
                  <a:gd name="T9" fmla="*/ 4 h 120"/>
                  <a:gd name="T10" fmla="*/ 116 w 387"/>
                  <a:gd name="T11" fmla="*/ 21 h 120"/>
                  <a:gd name="T12" fmla="*/ 23 w 387"/>
                  <a:gd name="T13" fmla="*/ 84 h 120"/>
                  <a:gd name="T14" fmla="*/ 0 w 387"/>
                  <a:gd name="T15" fmla="*/ 109 h 120"/>
                  <a:gd name="T16" fmla="*/ 26 w 387"/>
                  <a:gd name="T17" fmla="*/ 117 h 120"/>
                  <a:gd name="T18" fmla="*/ 83 w 387"/>
                  <a:gd name="T19" fmla="*/ 91 h 120"/>
                  <a:gd name="T20" fmla="*/ 143 w 387"/>
                  <a:gd name="T21" fmla="*/ 58 h 120"/>
                  <a:gd name="T22" fmla="*/ 222 w 387"/>
                  <a:gd name="T23" fmla="*/ 46 h 120"/>
                  <a:gd name="T24" fmla="*/ 296 w 387"/>
                  <a:gd name="T25" fmla="*/ 54 h 120"/>
                  <a:gd name="T26" fmla="*/ 342 w 387"/>
                  <a:gd name="T27" fmla="*/ 70 h 120"/>
                  <a:gd name="T28" fmla="*/ 374 w 387"/>
                  <a:gd name="T29" fmla="*/ 70 h 12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87"/>
                  <a:gd name="T46" fmla="*/ 0 h 120"/>
                  <a:gd name="T47" fmla="*/ 387 w 387"/>
                  <a:gd name="T48" fmla="*/ 120 h 12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87" h="120">
                    <a:moveTo>
                      <a:pt x="374" y="70"/>
                    </a:moveTo>
                    <a:cubicBezTo>
                      <a:pt x="381" y="67"/>
                      <a:pt x="387" y="62"/>
                      <a:pt x="384" y="54"/>
                    </a:cubicBezTo>
                    <a:cubicBezTo>
                      <a:pt x="381" y="46"/>
                      <a:pt x="374" y="29"/>
                      <a:pt x="356" y="21"/>
                    </a:cubicBezTo>
                    <a:cubicBezTo>
                      <a:pt x="338" y="13"/>
                      <a:pt x="304" y="6"/>
                      <a:pt x="278" y="3"/>
                    </a:cubicBezTo>
                    <a:cubicBezTo>
                      <a:pt x="252" y="0"/>
                      <a:pt x="225" y="1"/>
                      <a:pt x="198" y="4"/>
                    </a:cubicBezTo>
                    <a:cubicBezTo>
                      <a:pt x="171" y="7"/>
                      <a:pt x="145" y="8"/>
                      <a:pt x="116" y="21"/>
                    </a:cubicBezTo>
                    <a:cubicBezTo>
                      <a:pt x="87" y="34"/>
                      <a:pt x="42" y="69"/>
                      <a:pt x="23" y="84"/>
                    </a:cubicBezTo>
                    <a:cubicBezTo>
                      <a:pt x="4" y="99"/>
                      <a:pt x="0" y="104"/>
                      <a:pt x="0" y="109"/>
                    </a:cubicBezTo>
                    <a:cubicBezTo>
                      <a:pt x="0" y="114"/>
                      <a:pt x="12" y="120"/>
                      <a:pt x="26" y="117"/>
                    </a:cubicBezTo>
                    <a:cubicBezTo>
                      <a:pt x="40" y="114"/>
                      <a:pt x="64" y="101"/>
                      <a:pt x="83" y="91"/>
                    </a:cubicBezTo>
                    <a:cubicBezTo>
                      <a:pt x="102" y="81"/>
                      <a:pt x="120" y="65"/>
                      <a:pt x="143" y="58"/>
                    </a:cubicBezTo>
                    <a:cubicBezTo>
                      <a:pt x="166" y="51"/>
                      <a:pt x="197" y="47"/>
                      <a:pt x="222" y="46"/>
                    </a:cubicBezTo>
                    <a:cubicBezTo>
                      <a:pt x="247" y="45"/>
                      <a:pt x="276" y="50"/>
                      <a:pt x="296" y="54"/>
                    </a:cubicBezTo>
                    <a:cubicBezTo>
                      <a:pt x="316" y="58"/>
                      <a:pt x="330" y="67"/>
                      <a:pt x="342" y="70"/>
                    </a:cubicBezTo>
                    <a:cubicBezTo>
                      <a:pt x="354" y="73"/>
                      <a:pt x="367" y="73"/>
                      <a:pt x="374" y="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16" name="Freeform 100"/>
              <p:cNvSpPr>
                <a:spLocks/>
              </p:cNvSpPr>
              <p:nvPr/>
            </p:nvSpPr>
            <p:spPr bwMode="auto">
              <a:xfrm>
                <a:off x="1718" y="1763"/>
                <a:ext cx="400" cy="124"/>
              </a:xfrm>
              <a:custGeom>
                <a:avLst/>
                <a:gdLst>
                  <a:gd name="T0" fmla="*/ 369 w 400"/>
                  <a:gd name="T1" fmla="*/ 124 h 124"/>
                  <a:gd name="T2" fmla="*/ 298 w 400"/>
                  <a:gd name="T3" fmla="*/ 87 h 124"/>
                  <a:gd name="T4" fmla="*/ 237 w 400"/>
                  <a:gd name="T5" fmla="*/ 60 h 124"/>
                  <a:gd name="T6" fmla="*/ 156 w 400"/>
                  <a:gd name="T7" fmla="*/ 46 h 124"/>
                  <a:gd name="T8" fmla="*/ 58 w 400"/>
                  <a:gd name="T9" fmla="*/ 58 h 124"/>
                  <a:gd name="T10" fmla="*/ 12 w 400"/>
                  <a:gd name="T11" fmla="*/ 64 h 124"/>
                  <a:gd name="T12" fmla="*/ 6 w 400"/>
                  <a:gd name="T13" fmla="*/ 36 h 124"/>
                  <a:gd name="T14" fmla="*/ 46 w 400"/>
                  <a:gd name="T15" fmla="*/ 7 h 124"/>
                  <a:gd name="T16" fmla="*/ 157 w 400"/>
                  <a:gd name="T17" fmla="*/ 3 h 124"/>
                  <a:gd name="T18" fmla="*/ 259 w 400"/>
                  <a:gd name="T19" fmla="*/ 24 h 124"/>
                  <a:gd name="T20" fmla="*/ 337 w 400"/>
                  <a:gd name="T21" fmla="*/ 67 h 124"/>
                  <a:gd name="T22" fmla="*/ 391 w 400"/>
                  <a:gd name="T23" fmla="*/ 99 h 124"/>
                  <a:gd name="T24" fmla="*/ 390 w 400"/>
                  <a:gd name="T25" fmla="*/ 118 h 124"/>
                  <a:gd name="T26" fmla="*/ 369 w 400"/>
                  <a:gd name="T27" fmla="*/ 124 h 1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0"/>
                  <a:gd name="T43" fmla="*/ 0 h 124"/>
                  <a:gd name="T44" fmla="*/ 400 w 400"/>
                  <a:gd name="T45" fmla="*/ 124 h 1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0" h="124">
                    <a:moveTo>
                      <a:pt x="369" y="124"/>
                    </a:moveTo>
                    <a:cubicBezTo>
                      <a:pt x="355" y="118"/>
                      <a:pt x="320" y="98"/>
                      <a:pt x="298" y="87"/>
                    </a:cubicBezTo>
                    <a:cubicBezTo>
                      <a:pt x="276" y="76"/>
                      <a:pt x="261" y="67"/>
                      <a:pt x="237" y="60"/>
                    </a:cubicBezTo>
                    <a:cubicBezTo>
                      <a:pt x="213" y="53"/>
                      <a:pt x="186" y="46"/>
                      <a:pt x="156" y="46"/>
                    </a:cubicBezTo>
                    <a:cubicBezTo>
                      <a:pt x="126" y="46"/>
                      <a:pt x="82" y="55"/>
                      <a:pt x="58" y="58"/>
                    </a:cubicBezTo>
                    <a:cubicBezTo>
                      <a:pt x="34" y="61"/>
                      <a:pt x="21" y="68"/>
                      <a:pt x="12" y="64"/>
                    </a:cubicBezTo>
                    <a:cubicBezTo>
                      <a:pt x="3" y="60"/>
                      <a:pt x="0" y="45"/>
                      <a:pt x="6" y="36"/>
                    </a:cubicBezTo>
                    <a:cubicBezTo>
                      <a:pt x="12" y="27"/>
                      <a:pt x="21" y="12"/>
                      <a:pt x="46" y="7"/>
                    </a:cubicBezTo>
                    <a:cubicBezTo>
                      <a:pt x="71" y="2"/>
                      <a:pt x="122" y="0"/>
                      <a:pt x="157" y="3"/>
                    </a:cubicBezTo>
                    <a:cubicBezTo>
                      <a:pt x="192" y="6"/>
                      <a:pt x="229" y="13"/>
                      <a:pt x="259" y="24"/>
                    </a:cubicBezTo>
                    <a:cubicBezTo>
                      <a:pt x="289" y="35"/>
                      <a:pt x="315" y="55"/>
                      <a:pt x="337" y="67"/>
                    </a:cubicBezTo>
                    <a:cubicBezTo>
                      <a:pt x="359" y="79"/>
                      <a:pt x="382" y="91"/>
                      <a:pt x="391" y="99"/>
                    </a:cubicBezTo>
                    <a:cubicBezTo>
                      <a:pt x="400" y="107"/>
                      <a:pt x="394" y="114"/>
                      <a:pt x="390" y="118"/>
                    </a:cubicBezTo>
                    <a:cubicBezTo>
                      <a:pt x="386" y="122"/>
                      <a:pt x="373" y="123"/>
                      <a:pt x="369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17" name="Freeform 101"/>
              <p:cNvSpPr>
                <a:spLocks/>
              </p:cNvSpPr>
              <p:nvPr/>
            </p:nvSpPr>
            <p:spPr bwMode="auto">
              <a:xfrm>
                <a:off x="625" y="1827"/>
                <a:ext cx="1796" cy="1387"/>
              </a:xfrm>
              <a:custGeom>
                <a:avLst/>
                <a:gdLst>
                  <a:gd name="T0" fmla="*/ 193 w 1796"/>
                  <a:gd name="T1" fmla="*/ 60 h 1387"/>
                  <a:gd name="T2" fmla="*/ 151 w 1796"/>
                  <a:gd name="T3" fmla="*/ 51 h 1387"/>
                  <a:gd name="T4" fmla="*/ 124 w 1796"/>
                  <a:gd name="T5" fmla="*/ 12 h 1387"/>
                  <a:gd name="T6" fmla="*/ 73 w 1796"/>
                  <a:gd name="T7" fmla="*/ 6 h 1387"/>
                  <a:gd name="T8" fmla="*/ 34 w 1796"/>
                  <a:gd name="T9" fmla="*/ 24 h 1387"/>
                  <a:gd name="T10" fmla="*/ 10 w 1796"/>
                  <a:gd name="T11" fmla="*/ 75 h 1387"/>
                  <a:gd name="T12" fmla="*/ 4 w 1796"/>
                  <a:gd name="T13" fmla="*/ 132 h 1387"/>
                  <a:gd name="T14" fmla="*/ 37 w 1796"/>
                  <a:gd name="T15" fmla="*/ 216 h 1387"/>
                  <a:gd name="T16" fmla="*/ 76 w 1796"/>
                  <a:gd name="T17" fmla="*/ 303 h 1387"/>
                  <a:gd name="T18" fmla="*/ 94 w 1796"/>
                  <a:gd name="T19" fmla="*/ 357 h 1387"/>
                  <a:gd name="T20" fmla="*/ 94 w 1796"/>
                  <a:gd name="T21" fmla="*/ 432 h 1387"/>
                  <a:gd name="T22" fmla="*/ 133 w 1796"/>
                  <a:gd name="T23" fmla="*/ 543 h 1387"/>
                  <a:gd name="T24" fmla="*/ 160 w 1796"/>
                  <a:gd name="T25" fmla="*/ 585 h 1387"/>
                  <a:gd name="T26" fmla="*/ 208 w 1796"/>
                  <a:gd name="T27" fmla="*/ 585 h 1387"/>
                  <a:gd name="T28" fmla="*/ 232 w 1796"/>
                  <a:gd name="T29" fmla="*/ 552 h 1387"/>
                  <a:gd name="T30" fmla="*/ 241 w 1796"/>
                  <a:gd name="T31" fmla="*/ 585 h 1387"/>
                  <a:gd name="T32" fmla="*/ 247 w 1796"/>
                  <a:gd name="T33" fmla="*/ 696 h 1387"/>
                  <a:gd name="T34" fmla="*/ 259 w 1796"/>
                  <a:gd name="T35" fmla="*/ 771 h 1387"/>
                  <a:gd name="T36" fmla="*/ 295 w 1796"/>
                  <a:gd name="T37" fmla="*/ 879 h 1387"/>
                  <a:gd name="T38" fmla="*/ 382 w 1796"/>
                  <a:gd name="T39" fmla="*/ 1011 h 1387"/>
                  <a:gd name="T40" fmla="*/ 517 w 1796"/>
                  <a:gd name="T41" fmla="*/ 1167 h 1387"/>
                  <a:gd name="T42" fmla="*/ 634 w 1796"/>
                  <a:gd name="T43" fmla="*/ 1248 h 1387"/>
                  <a:gd name="T44" fmla="*/ 712 w 1796"/>
                  <a:gd name="T45" fmla="*/ 1305 h 1387"/>
                  <a:gd name="T46" fmla="*/ 820 w 1796"/>
                  <a:gd name="T47" fmla="*/ 1359 h 1387"/>
                  <a:gd name="T48" fmla="*/ 982 w 1796"/>
                  <a:gd name="T49" fmla="*/ 1383 h 1387"/>
                  <a:gd name="T50" fmla="*/ 1129 w 1796"/>
                  <a:gd name="T51" fmla="*/ 1335 h 1387"/>
                  <a:gd name="T52" fmla="*/ 1213 w 1796"/>
                  <a:gd name="T53" fmla="*/ 1281 h 1387"/>
                  <a:gd name="T54" fmla="*/ 1300 w 1796"/>
                  <a:gd name="T55" fmla="*/ 1221 h 1387"/>
                  <a:gd name="T56" fmla="*/ 1381 w 1796"/>
                  <a:gd name="T57" fmla="*/ 1149 h 1387"/>
                  <a:gd name="T58" fmla="*/ 1492 w 1796"/>
                  <a:gd name="T59" fmla="*/ 1002 h 1387"/>
                  <a:gd name="T60" fmla="*/ 1549 w 1796"/>
                  <a:gd name="T61" fmla="*/ 840 h 1387"/>
                  <a:gd name="T62" fmla="*/ 1579 w 1796"/>
                  <a:gd name="T63" fmla="*/ 642 h 1387"/>
                  <a:gd name="T64" fmla="*/ 1582 w 1796"/>
                  <a:gd name="T65" fmla="*/ 573 h 1387"/>
                  <a:gd name="T66" fmla="*/ 1609 w 1796"/>
                  <a:gd name="T67" fmla="*/ 573 h 1387"/>
                  <a:gd name="T68" fmla="*/ 1654 w 1796"/>
                  <a:gd name="T69" fmla="*/ 573 h 1387"/>
                  <a:gd name="T70" fmla="*/ 1696 w 1796"/>
                  <a:gd name="T71" fmla="*/ 537 h 1387"/>
                  <a:gd name="T72" fmla="*/ 1720 w 1796"/>
                  <a:gd name="T73" fmla="*/ 459 h 1387"/>
                  <a:gd name="T74" fmla="*/ 1732 w 1796"/>
                  <a:gd name="T75" fmla="*/ 351 h 1387"/>
                  <a:gd name="T76" fmla="*/ 1780 w 1796"/>
                  <a:gd name="T77" fmla="*/ 234 h 1387"/>
                  <a:gd name="T78" fmla="*/ 1795 w 1796"/>
                  <a:gd name="T79" fmla="*/ 126 h 1387"/>
                  <a:gd name="T80" fmla="*/ 1774 w 1796"/>
                  <a:gd name="T81" fmla="*/ 33 h 1387"/>
                  <a:gd name="T82" fmla="*/ 1744 w 1796"/>
                  <a:gd name="T83" fmla="*/ 3 h 1387"/>
                  <a:gd name="T84" fmla="*/ 1687 w 1796"/>
                  <a:gd name="T85" fmla="*/ 12 h 1387"/>
                  <a:gd name="T86" fmla="*/ 1639 w 1796"/>
                  <a:gd name="T87" fmla="*/ 60 h 1387"/>
                  <a:gd name="T88" fmla="*/ 1606 w 1796"/>
                  <a:gd name="T89" fmla="*/ 66 h 13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96"/>
                  <a:gd name="T136" fmla="*/ 0 h 1387"/>
                  <a:gd name="T137" fmla="*/ 1796 w 1796"/>
                  <a:gd name="T138" fmla="*/ 1387 h 13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96" h="1387">
                    <a:moveTo>
                      <a:pt x="193" y="60"/>
                    </a:moveTo>
                    <a:cubicBezTo>
                      <a:pt x="177" y="59"/>
                      <a:pt x="162" y="59"/>
                      <a:pt x="151" y="51"/>
                    </a:cubicBezTo>
                    <a:cubicBezTo>
                      <a:pt x="140" y="43"/>
                      <a:pt x="137" y="19"/>
                      <a:pt x="124" y="12"/>
                    </a:cubicBezTo>
                    <a:cubicBezTo>
                      <a:pt x="111" y="5"/>
                      <a:pt x="88" y="4"/>
                      <a:pt x="73" y="6"/>
                    </a:cubicBezTo>
                    <a:cubicBezTo>
                      <a:pt x="58" y="8"/>
                      <a:pt x="44" y="13"/>
                      <a:pt x="34" y="24"/>
                    </a:cubicBezTo>
                    <a:cubicBezTo>
                      <a:pt x="24" y="35"/>
                      <a:pt x="15" y="57"/>
                      <a:pt x="10" y="75"/>
                    </a:cubicBezTo>
                    <a:cubicBezTo>
                      <a:pt x="5" y="93"/>
                      <a:pt x="0" y="109"/>
                      <a:pt x="4" y="132"/>
                    </a:cubicBezTo>
                    <a:cubicBezTo>
                      <a:pt x="8" y="155"/>
                      <a:pt x="25" y="188"/>
                      <a:pt x="37" y="216"/>
                    </a:cubicBezTo>
                    <a:cubicBezTo>
                      <a:pt x="49" y="244"/>
                      <a:pt x="67" y="280"/>
                      <a:pt x="76" y="303"/>
                    </a:cubicBezTo>
                    <a:cubicBezTo>
                      <a:pt x="85" y="326"/>
                      <a:pt x="91" y="336"/>
                      <a:pt x="94" y="357"/>
                    </a:cubicBezTo>
                    <a:cubicBezTo>
                      <a:pt x="97" y="378"/>
                      <a:pt x="87" y="401"/>
                      <a:pt x="94" y="432"/>
                    </a:cubicBezTo>
                    <a:cubicBezTo>
                      <a:pt x="101" y="463"/>
                      <a:pt x="122" y="518"/>
                      <a:pt x="133" y="543"/>
                    </a:cubicBezTo>
                    <a:cubicBezTo>
                      <a:pt x="144" y="568"/>
                      <a:pt x="148" y="578"/>
                      <a:pt x="160" y="585"/>
                    </a:cubicBezTo>
                    <a:cubicBezTo>
                      <a:pt x="172" y="592"/>
                      <a:pt x="196" y="591"/>
                      <a:pt x="208" y="585"/>
                    </a:cubicBezTo>
                    <a:cubicBezTo>
                      <a:pt x="220" y="579"/>
                      <a:pt x="227" y="552"/>
                      <a:pt x="232" y="552"/>
                    </a:cubicBezTo>
                    <a:cubicBezTo>
                      <a:pt x="237" y="552"/>
                      <a:pt x="239" y="561"/>
                      <a:pt x="241" y="585"/>
                    </a:cubicBezTo>
                    <a:cubicBezTo>
                      <a:pt x="243" y="609"/>
                      <a:pt x="244" y="665"/>
                      <a:pt x="247" y="696"/>
                    </a:cubicBezTo>
                    <a:cubicBezTo>
                      <a:pt x="250" y="727"/>
                      <a:pt x="251" y="741"/>
                      <a:pt x="259" y="771"/>
                    </a:cubicBezTo>
                    <a:cubicBezTo>
                      <a:pt x="267" y="801"/>
                      <a:pt x="275" y="839"/>
                      <a:pt x="295" y="879"/>
                    </a:cubicBezTo>
                    <a:cubicBezTo>
                      <a:pt x="315" y="919"/>
                      <a:pt x="345" y="963"/>
                      <a:pt x="382" y="1011"/>
                    </a:cubicBezTo>
                    <a:cubicBezTo>
                      <a:pt x="419" y="1059"/>
                      <a:pt x="475" y="1128"/>
                      <a:pt x="517" y="1167"/>
                    </a:cubicBezTo>
                    <a:cubicBezTo>
                      <a:pt x="559" y="1206"/>
                      <a:pt x="602" y="1225"/>
                      <a:pt x="634" y="1248"/>
                    </a:cubicBezTo>
                    <a:cubicBezTo>
                      <a:pt x="666" y="1271"/>
                      <a:pt x="681" y="1287"/>
                      <a:pt x="712" y="1305"/>
                    </a:cubicBezTo>
                    <a:cubicBezTo>
                      <a:pt x="743" y="1323"/>
                      <a:pt x="775" y="1346"/>
                      <a:pt x="820" y="1359"/>
                    </a:cubicBezTo>
                    <a:cubicBezTo>
                      <a:pt x="865" y="1372"/>
                      <a:pt x="931" y="1387"/>
                      <a:pt x="982" y="1383"/>
                    </a:cubicBezTo>
                    <a:cubicBezTo>
                      <a:pt x="1033" y="1379"/>
                      <a:pt x="1091" y="1352"/>
                      <a:pt x="1129" y="1335"/>
                    </a:cubicBezTo>
                    <a:cubicBezTo>
                      <a:pt x="1167" y="1318"/>
                      <a:pt x="1185" y="1300"/>
                      <a:pt x="1213" y="1281"/>
                    </a:cubicBezTo>
                    <a:cubicBezTo>
                      <a:pt x="1241" y="1262"/>
                      <a:pt x="1272" y="1243"/>
                      <a:pt x="1300" y="1221"/>
                    </a:cubicBezTo>
                    <a:cubicBezTo>
                      <a:pt x="1328" y="1199"/>
                      <a:pt x="1349" y="1185"/>
                      <a:pt x="1381" y="1149"/>
                    </a:cubicBezTo>
                    <a:cubicBezTo>
                      <a:pt x="1413" y="1113"/>
                      <a:pt x="1464" y="1053"/>
                      <a:pt x="1492" y="1002"/>
                    </a:cubicBezTo>
                    <a:cubicBezTo>
                      <a:pt x="1520" y="951"/>
                      <a:pt x="1535" y="900"/>
                      <a:pt x="1549" y="840"/>
                    </a:cubicBezTo>
                    <a:cubicBezTo>
                      <a:pt x="1563" y="780"/>
                      <a:pt x="1574" y="686"/>
                      <a:pt x="1579" y="642"/>
                    </a:cubicBezTo>
                    <a:cubicBezTo>
                      <a:pt x="1584" y="598"/>
                      <a:pt x="1577" y="584"/>
                      <a:pt x="1582" y="573"/>
                    </a:cubicBezTo>
                    <a:cubicBezTo>
                      <a:pt x="1587" y="562"/>
                      <a:pt x="1597" y="573"/>
                      <a:pt x="1609" y="573"/>
                    </a:cubicBezTo>
                    <a:cubicBezTo>
                      <a:pt x="1621" y="573"/>
                      <a:pt x="1640" y="579"/>
                      <a:pt x="1654" y="573"/>
                    </a:cubicBezTo>
                    <a:cubicBezTo>
                      <a:pt x="1668" y="567"/>
                      <a:pt x="1685" y="556"/>
                      <a:pt x="1696" y="537"/>
                    </a:cubicBezTo>
                    <a:cubicBezTo>
                      <a:pt x="1707" y="518"/>
                      <a:pt x="1714" y="490"/>
                      <a:pt x="1720" y="459"/>
                    </a:cubicBezTo>
                    <a:cubicBezTo>
                      <a:pt x="1726" y="428"/>
                      <a:pt x="1722" y="388"/>
                      <a:pt x="1732" y="351"/>
                    </a:cubicBezTo>
                    <a:cubicBezTo>
                      <a:pt x="1742" y="314"/>
                      <a:pt x="1770" y="271"/>
                      <a:pt x="1780" y="234"/>
                    </a:cubicBezTo>
                    <a:cubicBezTo>
                      <a:pt x="1790" y="197"/>
                      <a:pt x="1796" y="159"/>
                      <a:pt x="1795" y="126"/>
                    </a:cubicBezTo>
                    <a:cubicBezTo>
                      <a:pt x="1794" y="93"/>
                      <a:pt x="1783" y="54"/>
                      <a:pt x="1774" y="33"/>
                    </a:cubicBezTo>
                    <a:cubicBezTo>
                      <a:pt x="1765" y="12"/>
                      <a:pt x="1758" y="6"/>
                      <a:pt x="1744" y="3"/>
                    </a:cubicBezTo>
                    <a:cubicBezTo>
                      <a:pt x="1730" y="0"/>
                      <a:pt x="1704" y="3"/>
                      <a:pt x="1687" y="12"/>
                    </a:cubicBezTo>
                    <a:cubicBezTo>
                      <a:pt x="1670" y="21"/>
                      <a:pt x="1653" y="51"/>
                      <a:pt x="1639" y="60"/>
                    </a:cubicBezTo>
                    <a:cubicBezTo>
                      <a:pt x="1625" y="69"/>
                      <a:pt x="1613" y="65"/>
                      <a:pt x="1606" y="66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18" name="Freeform 102"/>
              <p:cNvSpPr>
                <a:spLocks/>
              </p:cNvSpPr>
              <p:nvPr/>
            </p:nvSpPr>
            <p:spPr bwMode="auto">
              <a:xfrm>
                <a:off x="800" y="1890"/>
                <a:ext cx="70" cy="486"/>
              </a:xfrm>
              <a:custGeom>
                <a:avLst/>
                <a:gdLst>
                  <a:gd name="T0" fmla="*/ 16 w 70"/>
                  <a:gd name="T1" fmla="*/ 0 h 486"/>
                  <a:gd name="T2" fmla="*/ 4 w 70"/>
                  <a:gd name="T3" fmla="*/ 114 h 486"/>
                  <a:gd name="T4" fmla="*/ 4 w 70"/>
                  <a:gd name="T5" fmla="*/ 204 h 486"/>
                  <a:gd name="T6" fmla="*/ 31 w 70"/>
                  <a:gd name="T7" fmla="*/ 276 h 486"/>
                  <a:gd name="T8" fmla="*/ 64 w 70"/>
                  <a:gd name="T9" fmla="*/ 369 h 486"/>
                  <a:gd name="T10" fmla="*/ 64 w 70"/>
                  <a:gd name="T11" fmla="*/ 486 h 4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486"/>
                  <a:gd name="T20" fmla="*/ 70 w 70"/>
                  <a:gd name="T21" fmla="*/ 486 h 4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486">
                    <a:moveTo>
                      <a:pt x="16" y="0"/>
                    </a:moveTo>
                    <a:cubicBezTo>
                      <a:pt x="14" y="19"/>
                      <a:pt x="6" y="80"/>
                      <a:pt x="4" y="114"/>
                    </a:cubicBezTo>
                    <a:cubicBezTo>
                      <a:pt x="2" y="148"/>
                      <a:pt x="0" y="177"/>
                      <a:pt x="4" y="204"/>
                    </a:cubicBezTo>
                    <a:cubicBezTo>
                      <a:pt x="8" y="231"/>
                      <a:pt x="21" y="248"/>
                      <a:pt x="31" y="276"/>
                    </a:cubicBezTo>
                    <a:cubicBezTo>
                      <a:pt x="41" y="304"/>
                      <a:pt x="58" y="334"/>
                      <a:pt x="64" y="369"/>
                    </a:cubicBezTo>
                    <a:cubicBezTo>
                      <a:pt x="70" y="404"/>
                      <a:pt x="64" y="462"/>
                      <a:pt x="64" y="486"/>
                    </a:cubicBez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19" name="Freeform 103"/>
              <p:cNvSpPr>
                <a:spLocks/>
              </p:cNvSpPr>
              <p:nvPr/>
            </p:nvSpPr>
            <p:spPr bwMode="auto">
              <a:xfrm>
                <a:off x="744" y="2100"/>
                <a:ext cx="50" cy="187"/>
              </a:xfrm>
              <a:custGeom>
                <a:avLst/>
                <a:gdLst>
                  <a:gd name="T0" fmla="*/ 0 w 50"/>
                  <a:gd name="T1" fmla="*/ 117 h 187"/>
                  <a:gd name="T2" fmla="*/ 27 w 50"/>
                  <a:gd name="T3" fmla="*/ 183 h 187"/>
                  <a:gd name="T4" fmla="*/ 45 w 50"/>
                  <a:gd name="T5" fmla="*/ 141 h 187"/>
                  <a:gd name="T6" fmla="*/ 48 w 50"/>
                  <a:gd name="T7" fmla="*/ 63 h 187"/>
                  <a:gd name="T8" fmla="*/ 30 w 50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187"/>
                  <a:gd name="T17" fmla="*/ 50 w 50"/>
                  <a:gd name="T18" fmla="*/ 187 h 1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187">
                    <a:moveTo>
                      <a:pt x="0" y="117"/>
                    </a:moveTo>
                    <a:cubicBezTo>
                      <a:pt x="10" y="148"/>
                      <a:pt x="20" y="179"/>
                      <a:pt x="27" y="183"/>
                    </a:cubicBezTo>
                    <a:cubicBezTo>
                      <a:pt x="34" y="187"/>
                      <a:pt x="41" y="161"/>
                      <a:pt x="45" y="141"/>
                    </a:cubicBezTo>
                    <a:cubicBezTo>
                      <a:pt x="49" y="121"/>
                      <a:pt x="50" y="86"/>
                      <a:pt x="48" y="63"/>
                    </a:cubicBezTo>
                    <a:cubicBezTo>
                      <a:pt x="46" y="40"/>
                      <a:pt x="32" y="11"/>
                      <a:pt x="30" y="0"/>
                    </a:cubicBez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20" name="Freeform 104"/>
              <p:cNvSpPr>
                <a:spLocks/>
              </p:cNvSpPr>
              <p:nvPr/>
            </p:nvSpPr>
            <p:spPr bwMode="auto">
              <a:xfrm>
                <a:off x="668" y="1899"/>
                <a:ext cx="100" cy="153"/>
              </a:xfrm>
              <a:custGeom>
                <a:avLst/>
                <a:gdLst>
                  <a:gd name="T0" fmla="*/ 100 w 100"/>
                  <a:gd name="T1" fmla="*/ 153 h 153"/>
                  <a:gd name="T2" fmla="*/ 82 w 100"/>
                  <a:gd name="T3" fmla="*/ 69 h 153"/>
                  <a:gd name="T4" fmla="*/ 37 w 100"/>
                  <a:gd name="T5" fmla="*/ 6 h 153"/>
                  <a:gd name="T6" fmla="*/ 4 w 100"/>
                  <a:gd name="T7" fmla="*/ 33 h 153"/>
                  <a:gd name="T8" fmla="*/ 10 w 100"/>
                  <a:gd name="T9" fmla="*/ 9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153"/>
                  <a:gd name="T17" fmla="*/ 100 w 100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153">
                    <a:moveTo>
                      <a:pt x="100" y="153"/>
                    </a:moveTo>
                    <a:cubicBezTo>
                      <a:pt x="97" y="139"/>
                      <a:pt x="92" y="93"/>
                      <a:pt x="82" y="69"/>
                    </a:cubicBezTo>
                    <a:cubicBezTo>
                      <a:pt x="72" y="45"/>
                      <a:pt x="50" y="12"/>
                      <a:pt x="37" y="6"/>
                    </a:cubicBezTo>
                    <a:cubicBezTo>
                      <a:pt x="24" y="0"/>
                      <a:pt x="8" y="19"/>
                      <a:pt x="4" y="33"/>
                    </a:cubicBezTo>
                    <a:cubicBezTo>
                      <a:pt x="0" y="47"/>
                      <a:pt x="5" y="67"/>
                      <a:pt x="10" y="90"/>
                    </a:cubicBez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21" name="Freeform 105"/>
              <p:cNvSpPr>
                <a:spLocks/>
              </p:cNvSpPr>
              <p:nvPr/>
            </p:nvSpPr>
            <p:spPr bwMode="auto">
              <a:xfrm>
                <a:off x="2202" y="1890"/>
                <a:ext cx="32" cy="501"/>
              </a:xfrm>
              <a:custGeom>
                <a:avLst/>
                <a:gdLst>
                  <a:gd name="T0" fmla="*/ 9 w 32"/>
                  <a:gd name="T1" fmla="*/ 501 h 501"/>
                  <a:gd name="T2" fmla="*/ 3 w 32"/>
                  <a:gd name="T3" fmla="*/ 345 h 501"/>
                  <a:gd name="T4" fmla="*/ 30 w 32"/>
                  <a:gd name="T5" fmla="*/ 246 h 501"/>
                  <a:gd name="T6" fmla="*/ 15 w 32"/>
                  <a:gd name="T7" fmla="*/ 180 h 501"/>
                  <a:gd name="T8" fmla="*/ 21 w 32"/>
                  <a:gd name="T9" fmla="*/ 48 h 501"/>
                  <a:gd name="T10" fmla="*/ 30 w 32"/>
                  <a:gd name="T11" fmla="*/ 0 h 5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501"/>
                  <a:gd name="T20" fmla="*/ 32 w 32"/>
                  <a:gd name="T21" fmla="*/ 501 h 5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501">
                    <a:moveTo>
                      <a:pt x="9" y="501"/>
                    </a:moveTo>
                    <a:cubicBezTo>
                      <a:pt x="4" y="444"/>
                      <a:pt x="0" y="388"/>
                      <a:pt x="3" y="345"/>
                    </a:cubicBezTo>
                    <a:cubicBezTo>
                      <a:pt x="6" y="302"/>
                      <a:pt x="28" y="273"/>
                      <a:pt x="30" y="246"/>
                    </a:cubicBezTo>
                    <a:cubicBezTo>
                      <a:pt x="32" y="219"/>
                      <a:pt x="16" y="213"/>
                      <a:pt x="15" y="180"/>
                    </a:cubicBezTo>
                    <a:cubicBezTo>
                      <a:pt x="14" y="147"/>
                      <a:pt x="18" y="78"/>
                      <a:pt x="21" y="48"/>
                    </a:cubicBezTo>
                    <a:cubicBezTo>
                      <a:pt x="24" y="18"/>
                      <a:pt x="29" y="8"/>
                      <a:pt x="30" y="0"/>
                    </a:cubicBez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22" name="Freeform 106"/>
              <p:cNvSpPr>
                <a:spLocks/>
              </p:cNvSpPr>
              <p:nvPr/>
            </p:nvSpPr>
            <p:spPr bwMode="auto">
              <a:xfrm>
                <a:off x="2275" y="2163"/>
                <a:ext cx="59" cy="132"/>
              </a:xfrm>
              <a:custGeom>
                <a:avLst/>
                <a:gdLst>
                  <a:gd name="T0" fmla="*/ 2 w 59"/>
                  <a:gd name="T1" fmla="*/ 0 h 132"/>
                  <a:gd name="T2" fmla="*/ 2 w 59"/>
                  <a:gd name="T3" fmla="*/ 60 h 132"/>
                  <a:gd name="T4" fmla="*/ 14 w 59"/>
                  <a:gd name="T5" fmla="*/ 129 h 132"/>
                  <a:gd name="T6" fmla="*/ 38 w 59"/>
                  <a:gd name="T7" fmla="*/ 80 h 132"/>
                  <a:gd name="T8" fmla="*/ 59 w 59"/>
                  <a:gd name="T9" fmla="*/ 2 h 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32"/>
                  <a:gd name="T17" fmla="*/ 59 w 59"/>
                  <a:gd name="T18" fmla="*/ 132 h 1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32">
                    <a:moveTo>
                      <a:pt x="2" y="0"/>
                    </a:moveTo>
                    <a:cubicBezTo>
                      <a:pt x="1" y="19"/>
                      <a:pt x="0" y="39"/>
                      <a:pt x="2" y="60"/>
                    </a:cubicBezTo>
                    <a:cubicBezTo>
                      <a:pt x="4" y="81"/>
                      <a:pt x="8" y="126"/>
                      <a:pt x="14" y="129"/>
                    </a:cubicBezTo>
                    <a:cubicBezTo>
                      <a:pt x="20" y="132"/>
                      <a:pt x="31" y="101"/>
                      <a:pt x="38" y="80"/>
                    </a:cubicBezTo>
                    <a:cubicBezTo>
                      <a:pt x="45" y="59"/>
                      <a:pt x="55" y="18"/>
                      <a:pt x="59" y="2"/>
                    </a:cubicBez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23" name="Freeform 107"/>
              <p:cNvSpPr>
                <a:spLocks/>
              </p:cNvSpPr>
              <p:nvPr/>
            </p:nvSpPr>
            <p:spPr bwMode="auto">
              <a:xfrm>
                <a:off x="2281" y="1900"/>
                <a:ext cx="103" cy="179"/>
              </a:xfrm>
              <a:custGeom>
                <a:avLst/>
                <a:gdLst>
                  <a:gd name="T0" fmla="*/ 2 w 103"/>
                  <a:gd name="T1" fmla="*/ 179 h 179"/>
                  <a:gd name="T2" fmla="*/ 5 w 103"/>
                  <a:gd name="T3" fmla="*/ 134 h 179"/>
                  <a:gd name="T4" fmla="*/ 35 w 103"/>
                  <a:gd name="T5" fmla="*/ 65 h 179"/>
                  <a:gd name="T6" fmla="*/ 82 w 103"/>
                  <a:gd name="T7" fmla="*/ 4 h 179"/>
                  <a:gd name="T8" fmla="*/ 100 w 103"/>
                  <a:gd name="T9" fmla="*/ 41 h 179"/>
                  <a:gd name="T10" fmla="*/ 98 w 103"/>
                  <a:gd name="T11" fmla="*/ 86 h 1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3"/>
                  <a:gd name="T19" fmla="*/ 0 h 179"/>
                  <a:gd name="T20" fmla="*/ 103 w 103"/>
                  <a:gd name="T21" fmla="*/ 179 h 1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3" h="179">
                    <a:moveTo>
                      <a:pt x="2" y="179"/>
                    </a:moveTo>
                    <a:cubicBezTo>
                      <a:pt x="1" y="166"/>
                      <a:pt x="0" y="153"/>
                      <a:pt x="5" y="134"/>
                    </a:cubicBezTo>
                    <a:cubicBezTo>
                      <a:pt x="10" y="115"/>
                      <a:pt x="22" y="87"/>
                      <a:pt x="35" y="65"/>
                    </a:cubicBezTo>
                    <a:cubicBezTo>
                      <a:pt x="48" y="43"/>
                      <a:pt x="71" y="8"/>
                      <a:pt x="82" y="4"/>
                    </a:cubicBezTo>
                    <a:cubicBezTo>
                      <a:pt x="93" y="0"/>
                      <a:pt x="97" y="27"/>
                      <a:pt x="100" y="41"/>
                    </a:cubicBezTo>
                    <a:cubicBezTo>
                      <a:pt x="103" y="55"/>
                      <a:pt x="99" y="77"/>
                      <a:pt x="98" y="86"/>
                    </a:cubicBez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24" name="Freeform 108"/>
              <p:cNvSpPr>
                <a:spLocks/>
              </p:cNvSpPr>
              <p:nvPr/>
            </p:nvSpPr>
            <p:spPr bwMode="auto">
              <a:xfrm>
                <a:off x="2597" y="816"/>
                <a:ext cx="1928" cy="2356"/>
              </a:xfrm>
              <a:custGeom>
                <a:avLst/>
                <a:gdLst>
                  <a:gd name="T0" fmla="*/ 1928 w 1928"/>
                  <a:gd name="T1" fmla="*/ 319 h 2356"/>
                  <a:gd name="T2" fmla="*/ 1635 w 1928"/>
                  <a:gd name="T3" fmla="*/ 119 h 2356"/>
                  <a:gd name="T4" fmla="*/ 1118 w 1928"/>
                  <a:gd name="T5" fmla="*/ 10 h 2356"/>
                  <a:gd name="T6" fmla="*/ 684 w 1928"/>
                  <a:gd name="T7" fmla="*/ 61 h 2356"/>
                  <a:gd name="T8" fmla="*/ 283 w 1928"/>
                  <a:gd name="T9" fmla="*/ 286 h 2356"/>
                  <a:gd name="T10" fmla="*/ 33 w 1928"/>
                  <a:gd name="T11" fmla="*/ 762 h 2356"/>
                  <a:gd name="T12" fmla="*/ 83 w 1928"/>
                  <a:gd name="T13" fmla="*/ 1271 h 2356"/>
                  <a:gd name="T14" fmla="*/ 216 w 1928"/>
                  <a:gd name="T15" fmla="*/ 1563 h 2356"/>
                  <a:gd name="T16" fmla="*/ 383 w 1928"/>
                  <a:gd name="T17" fmla="*/ 1914 h 2356"/>
                  <a:gd name="T18" fmla="*/ 458 w 1928"/>
                  <a:gd name="T19" fmla="*/ 2106 h 2356"/>
                  <a:gd name="T20" fmla="*/ 433 w 1928"/>
                  <a:gd name="T21" fmla="*/ 2356 h 23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28"/>
                  <a:gd name="T34" fmla="*/ 0 h 2356"/>
                  <a:gd name="T35" fmla="*/ 1928 w 1928"/>
                  <a:gd name="T36" fmla="*/ 2356 h 23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28" h="2356">
                    <a:moveTo>
                      <a:pt x="1928" y="319"/>
                    </a:moveTo>
                    <a:cubicBezTo>
                      <a:pt x="1849" y="244"/>
                      <a:pt x="1770" y="170"/>
                      <a:pt x="1635" y="119"/>
                    </a:cubicBezTo>
                    <a:cubicBezTo>
                      <a:pt x="1500" y="68"/>
                      <a:pt x="1277" y="20"/>
                      <a:pt x="1118" y="10"/>
                    </a:cubicBezTo>
                    <a:cubicBezTo>
                      <a:pt x="959" y="0"/>
                      <a:pt x="823" y="15"/>
                      <a:pt x="684" y="61"/>
                    </a:cubicBezTo>
                    <a:cubicBezTo>
                      <a:pt x="545" y="107"/>
                      <a:pt x="391" y="169"/>
                      <a:pt x="283" y="286"/>
                    </a:cubicBezTo>
                    <a:cubicBezTo>
                      <a:pt x="175" y="403"/>
                      <a:pt x="66" y="598"/>
                      <a:pt x="33" y="762"/>
                    </a:cubicBezTo>
                    <a:cubicBezTo>
                      <a:pt x="0" y="926"/>
                      <a:pt x="53" y="1138"/>
                      <a:pt x="83" y="1271"/>
                    </a:cubicBezTo>
                    <a:cubicBezTo>
                      <a:pt x="113" y="1404"/>
                      <a:pt x="166" y="1456"/>
                      <a:pt x="216" y="1563"/>
                    </a:cubicBezTo>
                    <a:cubicBezTo>
                      <a:pt x="266" y="1670"/>
                      <a:pt x="343" y="1824"/>
                      <a:pt x="383" y="1914"/>
                    </a:cubicBezTo>
                    <a:cubicBezTo>
                      <a:pt x="423" y="2004"/>
                      <a:pt x="450" y="2032"/>
                      <a:pt x="458" y="2106"/>
                    </a:cubicBezTo>
                    <a:cubicBezTo>
                      <a:pt x="466" y="2180"/>
                      <a:pt x="437" y="2314"/>
                      <a:pt x="433" y="2356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25" name="Freeform 109"/>
              <p:cNvSpPr>
                <a:spLocks/>
              </p:cNvSpPr>
              <p:nvPr/>
            </p:nvSpPr>
            <p:spPr bwMode="auto">
              <a:xfrm>
                <a:off x="3785" y="1072"/>
                <a:ext cx="1005" cy="805"/>
              </a:xfrm>
              <a:custGeom>
                <a:avLst/>
                <a:gdLst>
                  <a:gd name="T0" fmla="*/ 723 w 1005"/>
                  <a:gd name="T1" fmla="*/ 47 h 805"/>
                  <a:gd name="T2" fmla="*/ 481 w 1005"/>
                  <a:gd name="T3" fmla="*/ 5 h 805"/>
                  <a:gd name="T4" fmla="*/ 364 w 1005"/>
                  <a:gd name="T5" fmla="*/ 22 h 805"/>
                  <a:gd name="T6" fmla="*/ 222 w 1005"/>
                  <a:gd name="T7" fmla="*/ 38 h 805"/>
                  <a:gd name="T8" fmla="*/ 138 w 1005"/>
                  <a:gd name="T9" fmla="*/ 197 h 805"/>
                  <a:gd name="T10" fmla="*/ 147 w 1005"/>
                  <a:gd name="T11" fmla="*/ 339 h 805"/>
                  <a:gd name="T12" fmla="*/ 38 w 1005"/>
                  <a:gd name="T13" fmla="*/ 464 h 805"/>
                  <a:gd name="T14" fmla="*/ 5 w 1005"/>
                  <a:gd name="T15" fmla="*/ 598 h 805"/>
                  <a:gd name="T16" fmla="*/ 13 w 1005"/>
                  <a:gd name="T17" fmla="*/ 731 h 805"/>
                  <a:gd name="T18" fmla="*/ 22 w 1005"/>
                  <a:gd name="T19" fmla="*/ 790 h 805"/>
                  <a:gd name="T20" fmla="*/ 147 w 1005"/>
                  <a:gd name="T21" fmla="*/ 790 h 805"/>
                  <a:gd name="T22" fmla="*/ 280 w 1005"/>
                  <a:gd name="T23" fmla="*/ 698 h 805"/>
                  <a:gd name="T24" fmla="*/ 464 w 1005"/>
                  <a:gd name="T25" fmla="*/ 631 h 805"/>
                  <a:gd name="T26" fmla="*/ 656 w 1005"/>
                  <a:gd name="T27" fmla="*/ 531 h 805"/>
                  <a:gd name="T28" fmla="*/ 773 w 1005"/>
                  <a:gd name="T29" fmla="*/ 589 h 805"/>
                  <a:gd name="T30" fmla="*/ 923 w 1005"/>
                  <a:gd name="T31" fmla="*/ 589 h 805"/>
                  <a:gd name="T32" fmla="*/ 998 w 1005"/>
                  <a:gd name="T33" fmla="*/ 556 h 805"/>
                  <a:gd name="T34" fmla="*/ 965 w 1005"/>
                  <a:gd name="T35" fmla="*/ 447 h 805"/>
                  <a:gd name="T36" fmla="*/ 890 w 1005"/>
                  <a:gd name="T37" fmla="*/ 289 h 805"/>
                  <a:gd name="T38" fmla="*/ 723 w 1005"/>
                  <a:gd name="T39" fmla="*/ 47 h 80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05"/>
                  <a:gd name="T61" fmla="*/ 0 h 805"/>
                  <a:gd name="T62" fmla="*/ 1005 w 1005"/>
                  <a:gd name="T63" fmla="*/ 805 h 80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05" h="805">
                    <a:moveTo>
                      <a:pt x="723" y="47"/>
                    </a:moveTo>
                    <a:cubicBezTo>
                      <a:pt x="655" y="0"/>
                      <a:pt x="541" y="9"/>
                      <a:pt x="481" y="5"/>
                    </a:cubicBezTo>
                    <a:cubicBezTo>
                      <a:pt x="421" y="1"/>
                      <a:pt x="407" y="17"/>
                      <a:pt x="364" y="22"/>
                    </a:cubicBezTo>
                    <a:cubicBezTo>
                      <a:pt x="321" y="27"/>
                      <a:pt x="260" y="9"/>
                      <a:pt x="222" y="38"/>
                    </a:cubicBezTo>
                    <a:cubicBezTo>
                      <a:pt x="184" y="67"/>
                      <a:pt x="150" y="147"/>
                      <a:pt x="138" y="197"/>
                    </a:cubicBezTo>
                    <a:cubicBezTo>
                      <a:pt x="126" y="247"/>
                      <a:pt x="164" y="295"/>
                      <a:pt x="147" y="339"/>
                    </a:cubicBezTo>
                    <a:cubicBezTo>
                      <a:pt x="130" y="383"/>
                      <a:pt x="62" y="421"/>
                      <a:pt x="38" y="464"/>
                    </a:cubicBezTo>
                    <a:cubicBezTo>
                      <a:pt x="14" y="507"/>
                      <a:pt x="9" y="554"/>
                      <a:pt x="5" y="598"/>
                    </a:cubicBezTo>
                    <a:cubicBezTo>
                      <a:pt x="1" y="642"/>
                      <a:pt x="10" y="699"/>
                      <a:pt x="13" y="731"/>
                    </a:cubicBezTo>
                    <a:cubicBezTo>
                      <a:pt x="16" y="763"/>
                      <a:pt x="0" y="780"/>
                      <a:pt x="22" y="790"/>
                    </a:cubicBezTo>
                    <a:cubicBezTo>
                      <a:pt x="44" y="800"/>
                      <a:pt x="104" y="805"/>
                      <a:pt x="147" y="790"/>
                    </a:cubicBezTo>
                    <a:cubicBezTo>
                      <a:pt x="190" y="775"/>
                      <a:pt x="227" y="724"/>
                      <a:pt x="280" y="698"/>
                    </a:cubicBezTo>
                    <a:cubicBezTo>
                      <a:pt x="333" y="672"/>
                      <a:pt x="401" y="659"/>
                      <a:pt x="464" y="631"/>
                    </a:cubicBezTo>
                    <a:cubicBezTo>
                      <a:pt x="527" y="603"/>
                      <a:pt x="605" y="538"/>
                      <a:pt x="656" y="531"/>
                    </a:cubicBezTo>
                    <a:cubicBezTo>
                      <a:pt x="707" y="524"/>
                      <a:pt x="729" y="579"/>
                      <a:pt x="773" y="589"/>
                    </a:cubicBezTo>
                    <a:cubicBezTo>
                      <a:pt x="817" y="599"/>
                      <a:pt x="886" y="594"/>
                      <a:pt x="923" y="589"/>
                    </a:cubicBezTo>
                    <a:cubicBezTo>
                      <a:pt x="960" y="584"/>
                      <a:pt x="991" y="580"/>
                      <a:pt x="998" y="556"/>
                    </a:cubicBezTo>
                    <a:cubicBezTo>
                      <a:pt x="1005" y="532"/>
                      <a:pt x="983" y="492"/>
                      <a:pt x="965" y="447"/>
                    </a:cubicBezTo>
                    <a:cubicBezTo>
                      <a:pt x="947" y="402"/>
                      <a:pt x="930" y="356"/>
                      <a:pt x="890" y="289"/>
                    </a:cubicBezTo>
                    <a:cubicBezTo>
                      <a:pt x="850" y="222"/>
                      <a:pt x="791" y="94"/>
                      <a:pt x="723" y="4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26" name="Freeform 110"/>
              <p:cNvSpPr>
                <a:spLocks/>
              </p:cNvSpPr>
              <p:nvPr/>
            </p:nvSpPr>
            <p:spPr bwMode="auto">
              <a:xfrm>
                <a:off x="2606" y="811"/>
                <a:ext cx="1144" cy="855"/>
              </a:xfrm>
              <a:custGeom>
                <a:avLst/>
                <a:gdLst>
                  <a:gd name="T0" fmla="*/ 1125 w 1144"/>
                  <a:gd name="T1" fmla="*/ 32 h 855"/>
                  <a:gd name="T2" fmla="*/ 1084 w 1144"/>
                  <a:gd name="T3" fmla="*/ 157 h 855"/>
                  <a:gd name="T4" fmla="*/ 858 w 1144"/>
                  <a:gd name="T5" fmla="*/ 441 h 855"/>
                  <a:gd name="T6" fmla="*/ 591 w 1144"/>
                  <a:gd name="T7" fmla="*/ 633 h 855"/>
                  <a:gd name="T8" fmla="*/ 232 w 1144"/>
                  <a:gd name="T9" fmla="*/ 817 h 855"/>
                  <a:gd name="T10" fmla="*/ 24 w 1144"/>
                  <a:gd name="T11" fmla="*/ 808 h 855"/>
                  <a:gd name="T12" fmla="*/ 90 w 1144"/>
                  <a:gd name="T13" fmla="*/ 533 h 855"/>
                  <a:gd name="T14" fmla="*/ 299 w 1144"/>
                  <a:gd name="T15" fmla="*/ 241 h 855"/>
                  <a:gd name="T16" fmla="*/ 700 w 1144"/>
                  <a:gd name="T17" fmla="*/ 49 h 855"/>
                  <a:gd name="T18" fmla="*/ 967 w 1144"/>
                  <a:gd name="T19" fmla="*/ 7 h 855"/>
                  <a:gd name="T20" fmla="*/ 1125 w 1144"/>
                  <a:gd name="T21" fmla="*/ 32 h 8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44"/>
                  <a:gd name="T34" fmla="*/ 0 h 855"/>
                  <a:gd name="T35" fmla="*/ 1144 w 1144"/>
                  <a:gd name="T36" fmla="*/ 855 h 85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44" h="855">
                    <a:moveTo>
                      <a:pt x="1125" y="32"/>
                    </a:moveTo>
                    <a:cubicBezTo>
                      <a:pt x="1144" y="57"/>
                      <a:pt x="1128" y="89"/>
                      <a:pt x="1084" y="157"/>
                    </a:cubicBezTo>
                    <a:cubicBezTo>
                      <a:pt x="1040" y="225"/>
                      <a:pt x="940" y="362"/>
                      <a:pt x="858" y="441"/>
                    </a:cubicBezTo>
                    <a:cubicBezTo>
                      <a:pt x="776" y="520"/>
                      <a:pt x="695" y="570"/>
                      <a:pt x="591" y="633"/>
                    </a:cubicBezTo>
                    <a:cubicBezTo>
                      <a:pt x="487" y="696"/>
                      <a:pt x="326" y="788"/>
                      <a:pt x="232" y="817"/>
                    </a:cubicBezTo>
                    <a:cubicBezTo>
                      <a:pt x="138" y="846"/>
                      <a:pt x="48" y="855"/>
                      <a:pt x="24" y="808"/>
                    </a:cubicBezTo>
                    <a:cubicBezTo>
                      <a:pt x="0" y="761"/>
                      <a:pt x="44" y="628"/>
                      <a:pt x="90" y="533"/>
                    </a:cubicBezTo>
                    <a:cubicBezTo>
                      <a:pt x="136" y="438"/>
                      <a:pt x="197" y="322"/>
                      <a:pt x="299" y="241"/>
                    </a:cubicBezTo>
                    <a:cubicBezTo>
                      <a:pt x="401" y="160"/>
                      <a:pt x="589" y="88"/>
                      <a:pt x="700" y="49"/>
                    </a:cubicBezTo>
                    <a:cubicBezTo>
                      <a:pt x="811" y="10"/>
                      <a:pt x="895" y="14"/>
                      <a:pt x="967" y="7"/>
                    </a:cubicBezTo>
                    <a:cubicBezTo>
                      <a:pt x="1039" y="0"/>
                      <a:pt x="1106" y="7"/>
                      <a:pt x="1125" y="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27" name="Freeform 111"/>
              <p:cNvSpPr>
                <a:spLocks/>
              </p:cNvSpPr>
              <p:nvPr/>
            </p:nvSpPr>
            <p:spPr bwMode="auto">
              <a:xfrm>
                <a:off x="3291" y="1180"/>
                <a:ext cx="1451" cy="1837"/>
              </a:xfrm>
              <a:custGeom>
                <a:avLst/>
                <a:gdLst>
                  <a:gd name="T0" fmla="*/ 374 w 1451"/>
                  <a:gd name="T1" fmla="*/ 748 h 1837"/>
                  <a:gd name="T2" fmla="*/ 449 w 1451"/>
                  <a:gd name="T3" fmla="*/ 748 h 1837"/>
                  <a:gd name="T4" fmla="*/ 499 w 1451"/>
                  <a:gd name="T5" fmla="*/ 715 h 1837"/>
                  <a:gd name="T6" fmla="*/ 574 w 1451"/>
                  <a:gd name="T7" fmla="*/ 657 h 1837"/>
                  <a:gd name="T8" fmla="*/ 641 w 1451"/>
                  <a:gd name="T9" fmla="*/ 414 h 1837"/>
                  <a:gd name="T10" fmla="*/ 741 w 1451"/>
                  <a:gd name="T11" fmla="*/ 147 h 1837"/>
                  <a:gd name="T12" fmla="*/ 950 w 1451"/>
                  <a:gd name="T13" fmla="*/ 22 h 1837"/>
                  <a:gd name="T14" fmla="*/ 1125 w 1451"/>
                  <a:gd name="T15" fmla="*/ 14 h 1837"/>
                  <a:gd name="T16" fmla="*/ 1192 w 1451"/>
                  <a:gd name="T17" fmla="*/ 72 h 1837"/>
                  <a:gd name="T18" fmla="*/ 1133 w 1451"/>
                  <a:gd name="T19" fmla="*/ 189 h 1837"/>
                  <a:gd name="T20" fmla="*/ 1050 w 1451"/>
                  <a:gd name="T21" fmla="*/ 298 h 1837"/>
                  <a:gd name="T22" fmla="*/ 958 w 1451"/>
                  <a:gd name="T23" fmla="*/ 406 h 1837"/>
                  <a:gd name="T24" fmla="*/ 950 w 1451"/>
                  <a:gd name="T25" fmla="*/ 456 h 1837"/>
                  <a:gd name="T26" fmla="*/ 1008 w 1451"/>
                  <a:gd name="T27" fmla="*/ 606 h 1837"/>
                  <a:gd name="T28" fmla="*/ 1008 w 1451"/>
                  <a:gd name="T29" fmla="*/ 690 h 1837"/>
                  <a:gd name="T30" fmla="*/ 1050 w 1451"/>
                  <a:gd name="T31" fmla="*/ 807 h 1837"/>
                  <a:gd name="T32" fmla="*/ 1108 w 1451"/>
                  <a:gd name="T33" fmla="*/ 807 h 1837"/>
                  <a:gd name="T34" fmla="*/ 1183 w 1451"/>
                  <a:gd name="T35" fmla="*/ 798 h 1837"/>
                  <a:gd name="T36" fmla="*/ 1242 w 1451"/>
                  <a:gd name="T37" fmla="*/ 757 h 1837"/>
                  <a:gd name="T38" fmla="*/ 1334 w 1451"/>
                  <a:gd name="T39" fmla="*/ 673 h 1837"/>
                  <a:gd name="T40" fmla="*/ 1434 w 1451"/>
                  <a:gd name="T41" fmla="*/ 665 h 1837"/>
                  <a:gd name="T42" fmla="*/ 1434 w 1451"/>
                  <a:gd name="T43" fmla="*/ 732 h 1837"/>
                  <a:gd name="T44" fmla="*/ 1409 w 1451"/>
                  <a:gd name="T45" fmla="*/ 798 h 1837"/>
                  <a:gd name="T46" fmla="*/ 1367 w 1451"/>
                  <a:gd name="T47" fmla="*/ 899 h 1837"/>
                  <a:gd name="T48" fmla="*/ 1334 w 1451"/>
                  <a:gd name="T49" fmla="*/ 949 h 1837"/>
                  <a:gd name="T50" fmla="*/ 1167 w 1451"/>
                  <a:gd name="T51" fmla="*/ 982 h 1837"/>
                  <a:gd name="T52" fmla="*/ 1033 w 1451"/>
                  <a:gd name="T53" fmla="*/ 949 h 1837"/>
                  <a:gd name="T54" fmla="*/ 925 w 1451"/>
                  <a:gd name="T55" fmla="*/ 965 h 1837"/>
                  <a:gd name="T56" fmla="*/ 816 w 1451"/>
                  <a:gd name="T57" fmla="*/ 1082 h 1837"/>
                  <a:gd name="T58" fmla="*/ 799 w 1451"/>
                  <a:gd name="T59" fmla="*/ 1316 h 1837"/>
                  <a:gd name="T60" fmla="*/ 833 w 1451"/>
                  <a:gd name="T61" fmla="*/ 1475 h 1837"/>
                  <a:gd name="T62" fmla="*/ 900 w 1451"/>
                  <a:gd name="T63" fmla="*/ 1617 h 1837"/>
                  <a:gd name="T64" fmla="*/ 900 w 1451"/>
                  <a:gd name="T65" fmla="*/ 1767 h 1837"/>
                  <a:gd name="T66" fmla="*/ 866 w 1451"/>
                  <a:gd name="T67" fmla="*/ 1825 h 1837"/>
                  <a:gd name="T68" fmla="*/ 666 w 1451"/>
                  <a:gd name="T69" fmla="*/ 1692 h 1837"/>
                  <a:gd name="T70" fmla="*/ 491 w 1451"/>
                  <a:gd name="T71" fmla="*/ 1458 h 1837"/>
                  <a:gd name="T72" fmla="*/ 399 w 1451"/>
                  <a:gd name="T73" fmla="*/ 1308 h 1837"/>
                  <a:gd name="T74" fmla="*/ 365 w 1451"/>
                  <a:gd name="T75" fmla="*/ 1274 h 1837"/>
                  <a:gd name="T76" fmla="*/ 332 w 1451"/>
                  <a:gd name="T77" fmla="*/ 1291 h 1837"/>
                  <a:gd name="T78" fmla="*/ 232 w 1451"/>
                  <a:gd name="T79" fmla="*/ 1249 h 1837"/>
                  <a:gd name="T80" fmla="*/ 132 w 1451"/>
                  <a:gd name="T81" fmla="*/ 1141 h 1837"/>
                  <a:gd name="T82" fmla="*/ 15 w 1451"/>
                  <a:gd name="T83" fmla="*/ 974 h 1837"/>
                  <a:gd name="T84" fmla="*/ 40 w 1451"/>
                  <a:gd name="T85" fmla="*/ 723 h 1837"/>
                  <a:gd name="T86" fmla="*/ 190 w 1451"/>
                  <a:gd name="T87" fmla="*/ 657 h 1837"/>
                  <a:gd name="T88" fmla="*/ 248 w 1451"/>
                  <a:gd name="T89" fmla="*/ 657 h 1837"/>
                  <a:gd name="T90" fmla="*/ 315 w 1451"/>
                  <a:gd name="T91" fmla="*/ 715 h 1837"/>
                  <a:gd name="T92" fmla="*/ 374 w 1451"/>
                  <a:gd name="T93" fmla="*/ 748 h 183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451"/>
                  <a:gd name="T142" fmla="*/ 0 h 1837"/>
                  <a:gd name="T143" fmla="*/ 1451 w 1451"/>
                  <a:gd name="T144" fmla="*/ 1837 h 183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451" h="1837">
                    <a:moveTo>
                      <a:pt x="374" y="748"/>
                    </a:moveTo>
                    <a:cubicBezTo>
                      <a:pt x="396" y="754"/>
                      <a:pt x="428" y="753"/>
                      <a:pt x="449" y="748"/>
                    </a:cubicBezTo>
                    <a:cubicBezTo>
                      <a:pt x="470" y="743"/>
                      <a:pt x="478" y="730"/>
                      <a:pt x="499" y="715"/>
                    </a:cubicBezTo>
                    <a:cubicBezTo>
                      <a:pt x="520" y="700"/>
                      <a:pt x="550" y="707"/>
                      <a:pt x="574" y="657"/>
                    </a:cubicBezTo>
                    <a:cubicBezTo>
                      <a:pt x="598" y="607"/>
                      <a:pt x="613" y="499"/>
                      <a:pt x="641" y="414"/>
                    </a:cubicBezTo>
                    <a:cubicBezTo>
                      <a:pt x="669" y="329"/>
                      <a:pt x="689" y="212"/>
                      <a:pt x="741" y="147"/>
                    </a:cubicBezTo>
                    <a:cubicBezTo>
                      <a:pt x="793" y="82"/>
                      <a:pt x="886" y="44"/>
                      <a:pt x="950" y="22"/>
                    </a:cubicBezTo>
                    <a:cubicBezTo>
                      <a:pt x="1014" y="0"/>
                      <a:pt x="1085" y="6"/>
                      <a:pt x="1125" y="14"/>
                    </a:cubicBezTo>
                    <a:cubicBezTo>
                      <a:pt x="1165" y="22"/>
                      <a:pt x="1191" y="43"/>
                      <a:pt x="1192" y="72"/>
                    </a:cubicBezTo>
                    <a:cubicBezTo>
                      <a:pt x="1193" y="101"/>
                      <a:pt x="1157" y="151"/>
                      <a:pt x="1133" y="189"/>
                    </a:cubicBezTo>
                    <a:cubicBezTo>
                      <a:pt x="1109" y="227"/>
                      <a:pt x="1079" y="262"/>
                      <a:pt x="1050" y="298"/>
                    </a:cubicBezTo>
                    <a:cubicBezTo>
                      <a:pt x="1021" y="334"/>
                      <a:pt x="975" y="380"/>
                      <a:pt x="958" y="406"/>
                    </a:cubicBezTo>
                    <a:cubicBezTo>
                      <a:pt x="941" y="432"/>
                      <a:pt x="942" y="423"/>
                      <a:pt x="950" y="456"/>
                    </a:cubicBezTo>
                    <a:cubicBezTo>
                      <a:pt x="958" y="489"/>
                      <a:pt x="998" y="567"/>
                      <a:pt x="1008" y="606"/>
                    </a:cubicBezTo>
                    <a:cubicBezTo>
                      <a:pt x="1018" y="645"/>
                      <a:pt x="1001" y="657"/>
                      <a:pt x="1008" y="690"/>
                    </a:cubicBezTo>
                    <a:cubicBezTo>
                      <a:pt x="1015" y="723"/>
                      <a:pt x="1033" y="788"/>
                      <a:pt x="1050" y="807"/>
                    </a:cubicBezTo>
                    <a:cubicBezTo>
                      <a:pt x="1067" y="826"/>
                      <a:pt x="1086" y="808"/>
                      <a:pt x="1108" y="807"/>
                    </a:cubicBezTo>
                    <a:cubicBezTo>
                      <a:pt x="1130" y="806"/>
                      <a:pt x="1161" y="806"/>
                      <a:pt x="1183" y="798"/>
                    </a:cubicBezTo>
                    <a:cubicBezTo>
                      <a:pt x="1205" y="790"/>
                      <a:pt x="1217" y="778"/>
                      <a:pt x="1242" y="757"/>
                    </a:cubicBezTo>
                    <a:cubicBezTo>
                      <a:pt x="1267" y="736"/>
                      <a:pt x="1302" y="688"/>
                      <a:pt x="1334" y="673"/>
                    </a:cubicBezTo>
                    <a:cubicBezTo>
                      <a:pt x="1366" y="658"/>
                      <a:pt x="1417" y="655"/>
                      <a:pt x="1434" y="665"/>
                    </a:cubicBezTo>
                    <a:cubicBezTo>
                      <a:pt x="1451" y="675"/>
                      <a:pt x="1438" y="710"/>
                      <a:pt x="1434" y="732"/>
                    </a:cubicBezTo>
                    <a:cubicBezTo>
                      <a:pt x="1430" y="754"/>
                      <a:pt x="1420" y="770"/>
                      <a:pt x="1409" y="798"/>
                    </a:cubicBezTo>
                    <a:cubicBezTo>
                      <a:pt x="1398" y="826"/>
                      <a:pt x="1379" y="874"/>
                      <a:pt x="1367" y="899"/>
                    </a:cubicBezTo>
                    <a:cubicBezTo>
                      <a:pt x="1355" y="924"/>
                      <a:pt x="1367" y="935"/>
                      <a:pt x="1334" y="949"/>
                    </a:cubicBezTo>
                    <a:cubicBezTo>
                      <a:pt x="1301" y="963"/>
                      <a:pt x="1217" y="982"/>
                      <a:pt x="1167" y="982"/>
                    </a:cubicBezTo>
                    <a:cubicBezTo>
                      <a:pt x="1117" y="982"/>
                      <a:pt x="1073" y="952"/>
                      <a:pt x="1033" y="949"/>
                    </a:cubicBezTo>
                    <a:cubicBezTo>
                      <a:pt x="993" y="946"/>
                      <a:pt x="961" y="943"/>
                      <a:pt x="925" y="965"/>
                    </a:cubicBezTo>
                    <a:cubicBezTo>
                      <a:pt x="889" y="987"/>
                      <a:pt x="837" y="1024"/>
                      <a:pt x="816" y="1082"/>
                    </a:cubicBezTo>
                    <a:cubicBezTo>
                      <a:pt x="795" y="1140"/>
                      <a:pt x="796" y="1251"/>
                      <a:pt x="799" y="1316"/>
                    </a:cubicBezTo>
                    <a:cubicBezTo>
                      <a:pt x="802" y="1381"/>
                      <a:pt x="816" y="1425"/>
                      <a:pt x="833" y="1475"/>
                    </a:cubicBezTo>
                    <a:cubicBezTo>
                      <a:pt x="850" y="1525"/>
                      <a:pt x="889" y="1568"/>
                      <a:pt x="900" y="1617"/>
                    </a:cubicBezTo>
                    <a:cubicBezTo>
                      <a:pt x="911" y="1666"/>
                      <a:pt x="906" y="1732"/>
                      <a:pt x="900" y="1767"/>
                    </a:cubicBezTo>
                    <a:cubicBezTo>
                      <a:pt x="894" y="1802"/>
                      <a:pt x="905" y="1837"/>
                      <a:pt x="866" y="1825"/>
                    </a:cubicBezTo>
                    <a:cubicBezTo>
                      <a:pt x="827" y="1813"/>
                      <a:pt x="729" y="1753"/>
                      <a:pt x="666" y="1692"/>
                    </a:cubicBezTo>
                    <a:cubicBezTo>
                      <a:pt x="603" y="1631"/>
                      <a:pt x="535" y="1522"/>
                      <a:pt x="491" y="1458"/>
                    </a:cubicBezTo>
                    <a:cubicBezTo>
                      <a:pt x="447" y="1394"/>
                      <a:pt x="420" y="1339"/>
                      <a:pt x="399" y="1308"/>
                    </a:cubicBezTo>
                    <a:cubicBezTo>
                      <a:pt x="378" y="1277"/>
                      <a:pt x="376" y="1277"/>
                      <a:pt x="365" y="1274"/>
                    </a:cubicBezTo>
                    <a:cubicBezTo>
                      <a:pt x="354" y="1271"/>
                      <a:pt x="354" y="1295"/>
                      <a:pt x="332" y="1291"/>
                    </a:cubicBezTo>
                    <a:cubicBezTo>
                      <a:pt x="310" y="1287"/>
                      <a:pt x="265" y="1274"/>
                      <a:pt x="232" y="1249"/>
                    </a:cubicBezTo>
                    <a:cubicBezTo>
                      <a:pt x="199" y="1224"/>
                      <a:pt x="168" y="1187"/>
                      <a:pt x="132" y="1141"/>
                    </a:cubicBezTo>
                    <a:cubicBezTo>
                      <a:pt x="96" y="1095"/>
                      <a:pt x="30" y="1044"/>
                      <a:pt x="15" y="974"/>
                    </a:cubicBezTo>
                    <a:cubicBezTo>
                      <a:pt x="0" y="904"/>
                      <a:pt x="11" y="776"/>
                      <a:pt x="40" y="723"/>
                    </a:cubicBezTo>
                    <a:cubicBezTo>
                      <a:pt x="69" y="670"/>
                      <a:pt x="155" y="668"/>
                      <a:pt x="190" y="657"/>
                    </a:cubicBezTo>
                    <a:cubicBezTo>
                      <a:pt x="225" y="646"/>
                      <a:pt x="227" y="647"/>
                      <a:pt x="248" y="657"/>
                    </a:cubicBezTo>
                    <a:cubicBezTo>
                      <a:pt x="269" y="667"/>
                      <a:pt x="293" y="700"/>
                      <a:pt x="315" y="715"/>
                    </a:cubicBezTo>
                    <a:cubicBezTo>
                      <a:pt x="337" y="730"/>
                      <a:pt x="352" y="742"/>
                      <a:pt x="374" y="7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28" name="Freeform 112"/>
              <p:cNvSpPr>
                <a:spLocks/>
              </p:cNvSpPr>
              <p:nvPr/>
            </p:nvSpPr>
            <p:spPr bwMode="auto">
              <a:xfrm>
                <a:off x="4525" y="1858"/>
                <a:ext cx="535" cy="930"/>
              </a:xfrm>
              <a:custGeom>
                <a:avLst/>
                <a:gdLst>
                  <a:gd name="T0" fmla="*/ 183 w 535"/>
                  <a:gd name="T1" fmla="*/ 638 h 930"/>
                  <a:gd name="T2" fmla="*/ 41 w 535"/>
                  <a:gd name="T3" fmla="*/ 755 h 930"/>
                  <a:gd name="T4" fmla="*/ 91 w 535"/>
                  <a:gd name="T5" fmla="*/ 813 h 930"/>
                  <a:gd name="T6" fmla="*/ 200 w 535"/>
                  <a:gd name="T7" fmla="*/ 822 h 930"/>
                  <a:gd name="T8" fmla="*/ 158 w 535"/>
                  <a:gd name="T9" fmla="*/ 872 h 930"/>
                  <a:gd name="T10" fmla="*/ 208 w 535"/>
                  <a:gd name="T11" fmla="*/ 922 h 930"/>
                  <a:gd name="T12" fmla="*/ 308 w 535"/>
                  <a:gd name="T13" fmla="*/ 913 h 930"/>
                  <a:gd name="T14" fmla="*/ 333 w 535"/>
                  <a:gd name="T15" fmla="*/ 822 h 930"/>
                  <a:gd name="T16" fmla="*/ 300 w 535"/>
                  <a:gd name="T17" fmla="*/ 780 h 930"/>
                  <a:gd name="T18" fmla="*/ 358 w 535"/>
                  <a:gd name="T19" fmla="*/ 730 h 930"/>
                  <a:gd name="T20" fmla="*/ 317 w 535"/>
                  <a:gd name="T21" fmla="*/ 688 h 930"/>
                  <a:gd name="T22" fmla="*/ 317 w 535"/>
                  <a:gd name="T23" fmla="*/ 655 h 930"/>
                  <a:gd name="T24" fmla="*/ 509 w 535"/>
                  <a:gd name="T25" fmla="*/ 513 h 930"/>
                  <a:gd name="T26" fmla="*/ 475 w 535"/>
                  <a:gd name="T27" fmla="*/ 404 h 930"/>
                  <a:gd name="T28" fmla="*/ 384 w 535"/>
                  <a:gd name="T29" fmla="*/ 296 h 930"/>
                  <a:gd name="T30" fmla="*/ 333 w 535"/>
                  <a:gd name="T31" fmla="*/ 196 h 930"/>
                  <a:gd name="T32" fmla="*/ 300 w 535"/>
                  <a:gd name="T33" fmla="*/ 129 h 930"/>
                  <a:gd name="T34" fmla="*/ 267 w 535"/>
                  <a:gd name="T35" fmla="*/ 37 h 930"/>
                  <a:gd name="T36" fmla="*/ 233 w 535"/>
                  <a:gd name="T37" fmla="*/ 12 h 930"/>
                  <a:gd name="T38" fmla="*/ 175 w 535"/>
                  <a:gd name="T39" fmla="*/ 12 h 930"/>
                  <a:gd name="T40" fmla="*/ 108 w 535"/>
                  <a:gd name="T41" fmla="*/ 87 h 930"/>
                  <a:gd name="T42" fmla="*/ 41 w 535"/>
                  <a:gd name="T43" fmla="*/ 104 h 930"/>
                  <a:gd name="T44" fmla="*/ 8 w 535"/>
                  <a:gd name="T45" fmla="*/ 162 h 930"/>
                  <a:gd name="T46" fmla="*/ 91 w 535"/>
                  <a:gd name="T47" fmla="*/ 237 h 930"/>
                  <a:gd name="T48" fmla="*/ 192 w 535"/>
                  <a:gd name="T49" fmla="*/ 262 h 930"/>
                  <a:gd name="T50" fmla="*/ 192 w 535"/>
                  <a:gd name="T51" fmla="*/ 329 h 930"/>
                  <a:gd name="T52" fmla="*/ 183 w 535"/>
                  <a:gd name="T53" fmla="*/ 404 h 930"/>
                  <a:gd name="T54" fmla="*/ 133 w 535"/>
                  <a:gd name="T55" fmla="*/ 454 h 930"/>
                  <a:gd name="T56" fmla="*/ 133 w 535"/>
                  <a:gd name="T57" fmla="*/ 513 h 930"/>
                  <a:gd name="T58" fmla="*/ 150 w 535"/>
                  <a:gd name="T59" fmla="*/ 571 h 930"/>
                  <a:gd name="T60" fmla="*/ 183 w 535"/>
                  <a:gd name="T61" fmla="*/ 638 h 93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35"/>
                  <a:gd name="T94" fmla="*/ 0 h 930"/>
                  <a:gd name="T95" fmla="*/ 535 w 535"/>
                  <a:gd name="T96" fmla="*/ 930 h 93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35" h="930">
                    <a:moveTo>
                      <a:pt x="183" y="638"/>
                    </a:moveTo>
                    <a:cubicBezTo>
                      <a:pt x="165" y="669"/>
                      <a:pt x="56" y="726"/>
                      <a:pt x="41" y="755"/>
                    </a:cubicBezTo>
                    <a:cubicBezTo>
                      <a:pt x="26" y="784"/>
                      <a:pt x="65" y="802"/>
                      <a:pt x="91" y="813"/>
                    </a:cubicBezTo>
                    <a:cubicBezTo>
                      <a:pt x="117" y="824"/>
                      <a:pt x="189" y="812"/>
                      <a:pt x="200" y="822"/>
                    </a:cubicBezTo>
                    <a:cubicBezTo>
                      <a:pt x="211" y="832"/>
                      <a:pt x="157" y="855"/>
                      <a:pt x="158" y="872"/>
                    </a:cubicBezTo>
                    <a:cubicBezTo>
                      <a:pt x="159" y="889"/>
                      <a:pt x="183" y="915"/>
                      <a:pt x="208" y="922"/>
                    </a:cubicBezTo>
                    <a:cubicBezTo>
                      <a:pt x="233" y="929"/>
                      <a:pt x="287" y="930"/>
                      <a:pt x="308" y="913"/>
                    </a:cubicBezTo>
                    <a:cubicBezTo>
                      <a:pt x="329" y="896"/>
                      <a:pt x="334" y="844"/>
                      <a:pt x="333" y="822"/>
                    </a:cubicBezTo>
                    <a:cubicBezTo>
                      <a:pt x="332" y="800"/>
                      <a:pt x="296" y="795"/>
                      <a:pt x="300" y="780"/>
                    </a:cubicBezTo>
                    <a:cubicBezTo>
                      <a:pt x="304" y="765"/>
                      <a:pt x="355" y="745"/>
                      <a:pt x="358" y="730"/>
                    </a:cubicBezTo>
                    <a:cubicBezTo>
                      <a:pt x="361" y="715"/>
                      <a:pt x="324" y="700"/>
                      <a:pt x="317" y="688"/>
                    </a:cubicBezTo>
                    <a:cubicBezTo>
                      <a:pt x="310" y="676"/>
                      <a:pt x="285" y="684"/>
                      <a:pt x="317" y="655"/>
                    </a:cubicBezTo>
                    <a:cubicBezTo>
                      <a:pt x="349" y="626"/>
                      <a:pt x="483" y="555"/>
                      <a:pt x="509" y="513"/>
                    </a:cubicBezTo>
                    <a:cubicBezTo>
                      <a:pt x="535" y="471"/>
                      <a:pt x="496" y="440"/>
                      <a:pt x="475" y="404"/>
                    </a:cubicBezTo>
                    <a:cubicBezTo>
                      <a:pt x="454" y="368"/>
                      <a:pt x="408" y="331"/>
                      <a:pt x="384" y="296"/>
                    </a:cubicBezTo>
                    <a:cubicBezTo>
                      <a:pt x="360" y="261"/>
                      <a:pt x="347" y="224"/>
                      <a:pt x="333" y="196"/>
                    </a:cubicBezTo>
                    <a:cubicBezTo>
                      <a:pt x="319" y="168"/>
                      <a:pt x="311" y="155"/>
                      <a:pt x="300" y="129"/>
                    </a:cubicBezTo>
                    <a:cubicBezTo>
                      <a:pt x="289" y="103"/>
                      <a:pt x="278" y="56"/>
                      <a:pt x="267" y="37"/>
                    </a:cubicBezTo>
                    <a:cubicBezTo>
                      <a:pt x="256" y="18"/>
                      <a:pt x="248" y="16"/>
                      <a:pt x="233" y="12"/>
                    </a:cubicBezTo>
                    <a:cubicBezTo>
                      <a:pt x="218" y="8"/>
                      <a:pt x="196" y="0"/>
                      <a:pt x="175" y="12"/>
                    </a:cubicBezTo>
                    <a:cubicBezTo>
                      <a:pt x="154" y="24"/>
                      <a:pt x="130" y="72"/>
                      <a:pt x="108" y="87"/>
                    </a:cubicBezTo>
                    <a:cubicBezTo>
                      <a:pt x="86" y="102"/>
                      <a:pt x="58" y="92"/>
                      <a:pt x="41" y="104"/>
                    </a:cubicBezTo>
                    <a:cubicBezTo>
                      <a:pt x="24" y="116"/>
                      <a:pt x="0" y="140"/>
                      <a:pt x="8" y="162"/>
                    </a:cubicBezTo>
                    <a:cubicBezTo>
                      <a:pt x="16" y="184"/>
                      <a:pt x="60" y="220"/>
                      <a:pt x="91" y="237"/>
                    </a:cubicBezTo>
                    <a:cubicBezTo>
                      <a:pt x="122" y="254"/>
                      <a:pt x="175" y="247"/>
                      <a:pt x="192" y="262"/>
                    </a:cubicBezTo>
                    <a:cubicBezTo>
                      <a:pt x="209" y="277"/>
                      <a:pt x="193" y="305"/>
                      <a:pt x="192" y="329"/>
                    </a:cubicBezTo>
                    <a:cubicBezTo>
                      <a:pt x="191" y="353"/>
                      <a:pt x="193" y="383"/>
                      <a:pt x="183" y="404"/>
                    </a:cubicBezTo>
                    <a:cubicBezTo>
                      <a:pt x="173" y="425"/>
                      <a:pt x="141" y="436"/>
                      <a:pt x="133" y="454"/>
                    </a:cubicBezTo>
                    <a:cubicBezTo>
                      <a:pt x="125" y="472"/>
                      <a:pt x="130" y="494"/>
                      <a:pt x="133" y="513"/>
                    </a:cubicBezTo>
                    <a:cubicBezTo>
                      <a:pt x="136" y="532"/>
                      <a:pt x="143" y="553"/>
                      <a:pt x="150" y="571"/>
                    </a:cubicBezTo>
                    <a:cubicBezTo>
                      <a:pt x="157" y="589"/>
                      <a:pt x="201" y="607"/>
                      <a:pt x="183" y="6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29" name="Freeform 113"/>
              <p:cNvSpPr>
                <a:spLocks/>
              </p:cNvSpPr>
              <p:nvPr/>
            </p:nvSpPr>
            <p:spPr bwMode="auto">
              <a:xfrm>
                <a:off x="4210" y="1467"/>
                <a:ext cx="626" cy="541"/>
              </a:xfrm>
              <a:custGeom>
                <a:avLst/>
                <a:gdLst>
                  <a:gd name="T0" fmla="*/ 523 w 626"/>
                  <a:gd name="T1" fmla="*/ 19 h 541"/>
                  <a:gd name="T2" fmla="*/ 398 w 626"/>
                  <a:gd name="T3" fmla="*/ 19 h 541"/>
                  <a:gd name="T4" fmla="*/ 223 w 626"/>
                  <a:gd name="T5" fmla="*/ 102 h 541"/>
                  <a:gd name="T6" fmla="*/ 89 w 626"/>
                  <a:gd name="T7" fmla="*/ 111 h 541"/>
                  <a:gd name="T8" fmla="*/ 14 w 626"/>
                  <a:gd name="T9" fmla="*/ 194 h 541"/>
                  <a:gd name="T10" fmla="*/ 6 w 626"/>
                  <a:gd name="T11" fmla="*/ 311 h 541"/>
                  <a:gd name="T12" fmla="*/ 31 w 626"/>
                  <a:gd name="T13" fmla="*/ 403 h 541"/>
                  <a:gd name="T14" fmla="*/ 114 w 626"/>
                  <a:gd name="T15" fmla="*/ 511 h 541"/>
                  <a:gd name="T16" fmla="*/ 248 w 626"/>
                  <a:gd name="T17" fmla="*/ 520 h 541"/>
                  <a:gd name="T18" fmla="*/ 406 w 626"/>
                  <a:gd name="T19" fmla="*/ 386 h 541"/>
                  <a:gd name="T20" fmla="*/ 481 w 626"/>
                  <a:gd name="T21" fmla="*/ 378 h 541"/>
                  <a:gd name="T22" fmla="*/ 540 w 626"/>
                  <a:gd name="T23" fmla="*/ 420 h 541"/>
                  <a:gd name="T24" fmla="*/ 598 w 626"/>
                  <a:gd name="T25" fmla="*/ 386 h 541"/>
                  <a:gd name="T26" fmla="*/ 623 w 626"/>
                  <a:gd name="T27" fmla="*/ 253 h 541"/>
                  <a:gd name="T28" fmla="*/ 582 w 626"/>
                  <a:gd name="T29" fmla="*/ 186 h 541"/>
                  <a:gd name="T30" fmla="*/ 573 w 626"/>
                  <a:gd name="T31" fmla="*/ 111 h 541"/>
                  <a:gd name="T32" fmla="*/ 523 w 626"/>
                  <a:gd name="T33" fmla="*/ 19 h 5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6"/>
                  <a:gd name="T52" fmla="*/ 0 h 541"/>
                  <a:gd name="T53" fmla="*/ 626 w 626"/>
                  <a:gd name="T54" fmla="*/ 541 h 5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6" h="541">
                    <a:moveTo>
                      <a:pt x="523" y="19"/>
                    </a:moveTo>
                    <a:cubicBezTo>
                      <a:pt x="498" y="0"/>
                      <a:pt x="448" y="5"/>
                      <a:pt x="398" y="19"/>
                    </a:cubicBezTo>
                    <a:cubicBezTo>
                      <a:pt x="348" y="33"/>
                      <a:pt x="274" y="87"/>
                      <a:pt x="223" y="102"/>
                    </a:cubicBezTo>
                    <a:cubicBezTo>
                      <a:pt x="172" y="117"/>
                      <a:pt x="124" y="96"/>
                      <a:pt x="89" y="111"/>
                    </a:cubicBezTo>
                    <a:cubicBezTo>
                      <a:pt x="54" y="126"/>
                      <a:pt x="28" y="161"/>
                      <a:pt x="14" y="194"/>
                    </a:cubicBezTo>
                    <a:cubicBezTo>
                      <a:pt x="0" y="227"/>
                      <a:pt x="3" y="276"/>
                      <a:pt x="6" y="311"/>
                    </a:cubicBezTo>
                    <a:cubicBezTo>
                      <a:pt x="9" y="346"/>
                      <a:pt x="13" y="370"/>
                      <a:pt x="31" y="403"/>
                    </a:cubicBezTo>
                    <a:cubicBezTo>
                      <a:pt x="49" y="436"/>
                      <a:pt x="78" y="492"/>
                      <a:pt x="114" y="511"/>
                    </a:cubicBezTo>
                    <a:cubicBezTo>
                      <a:pt x="150" y="530"/>
                      <a:pt x="199" y="541"/>
                      <a:pt x="248" y="520"/>
                    </a:cubicBezTo>
                    <a:cubicBezTo>
                      <a:pt x="297" y="499"/>
                      <a:pt x="367" y="410"/>
                      <a:pt x="406" y="386"/>
                    </a:cubicBezTo>
                    <a:cubicBezTo>
                      <a:pt x="445" y="362"/>
                      <a:pt x="459" y="372"/>
                      <a:pt x="481" y="378"/>
                    </a:cubicBezTo>
                    <a:cubicBezTo>
                      <a:pt x="503" y="384"/>
                      <a:pt x="521" y="419"/>
                      <a:pt x="540" y="420"/>
                    </a:cubicBezTo>
                    <a:cubicBezTo>
                      <a:pt x="559" y="421"/>
                      <a:pt x="584" y="414"/>
                      <a:pt x="598" y="386"/>
                    </a:cubicBezTo>
                    <a:cubicBezTo>
                      <a:pt x="612" y="358"/>
                      <a:pt x="626" y="286"/>
                      <a:pt x="623" y="253"/>
                    </a:cubicBezTo>
                    <a:cubicBezTo>
                      <a:pt x="620" y="220"/>
                      <a:pt x="590" y="210"/>
                      <a:pt x="582" y="186"/>
                    </a:cubicBezTo>
                    <a:cubicBezTo>
                      <a:pt x="574" y="162"/>
                      <a:pt x="583" y="139"/>
                      <a:pt x="573" y="111"/>
                    </a:cubicBezTo>
                    <a:cubicBezTo>
                      <a:pt x="563" y="83"/>
                      <a:pt x="533" y="38"/>
                      <a:pt x="523" y="19"/>
                    </a:cubicBezTo>
                    <a:close/>
                  </a:path>
                </a:pathLst>
              </a:custGeom>
              <a:solidFill>
                <a:srgbClr val="FF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30" name="Freeform 114"/>
              <p:cNvSpPr>
                <a:spLocks/>
              </p:cNvSpPr>
              <p:nvPr/>
            </p:nvSpPr>
            <p:spPr bwMode="auto">
              <a:xfrm>
                <a:off x="4170" y="2997"/>
                <a:ext cx="459" cy="192"/>
              </a:xfrm>
              <a:custGeom>
                <a:avLst/>
                <a:gdLst>
                  <a:gd name="T0" fmla="*/ 4 w 459"/>
                  <a:gd name="T1" fmla="*/ 25 h 192"/>
                  <a:gd name="T2" fmla="*/ 221 w 459"/>
                  <a:gd name="T3" fmla="*/ 167 h 192"/>
                  <a:gd name="T4" fmla="*/ 371 w 459"/>
                  <a:gd name="T5" fmla="*/ 175 h 192"/>
                  <a:gd name="T6" fmla="*/ 455 w 459"/>
                  <a:gd name="T7" fmla="*/ 150 h 192"/>
                  <a:gd name="T8" fmla="*/ 346 w 459"/>
                  <a:gd name="T9" fmla="*/ 67 h 192"/>
                  <a:gd name="T10" fmla="*/ 196 w 459"/>
                  <a:gd name="T11" fmla="*/ 17 h 192"/>
                  <a:gd name="T12" fmla="*/ 4 w 459"/>
                  <a:gd name="T13" fmla="*/ 25 h 1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9"/>
                  <a:gd name="T22" fmla="*/ 0 h 192"/>
                  <a:gd name="T23" fmla="*/ 459 w 459"/>
                  <a:gd name="T24" fmla="*/ 192 h 1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9" h="192">
                    <a:moveTo>
                      <a:pt x="4" y="25"/>
                    </a:moveTo>
                    <a:cubicBezTo>
                      <a:pt x="8" y="50"/>
                      <a:pt x="160" y="142"/>
                      <a:pt x="221" y="167"/>
                    </a:cubicBezTo>
                    <a:cubicBezTo>
                      <a:pt x="282" y="192"/>
                      <a:pt x="332" y="178"/>
                      <a:pt x="371" y="175"/>
                    </a:cubicBezTo>
                    <a:cubicBezTo>
                      <a:pt x="410" y="172"/>
                      <a:pt x="459" y="168"/>
                      <a:pt x="455" y="150"/>
                    </a:cubicBezTo>
                    <a:cubicBezTo>
                      <a:pt x="451" y="132"/>
                      <a:pt x="389" y="89"/>
                      <a:pt x="346" y="67"/>
                    </a:cubicBezTo>
                    <a:cubicBezTo>
                      <a:pt x="303" y="45"/>
                      <a:pt x="247" y="27"/>
                      <a:pt x="196" y="17"/>
                    </a:cubicBezTo>
                    <a:cubicBezTo>
                      <a:pt x="145" y="7"/>
                      <a:pt x="0" y="0"/>
                      <a:pt x="4" y="2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31" name="Freeform 115"/>
              <p:cNvSpPr>
                <a:spLocks/>
              </p:cNvSpPr>
              <p:nvPr/>
            </p:nvSpPr>
            <p:spPr bwMode="auto">
              <a:xfrm>
                <a:off x="4266" y="2822"/>
                <a:ext cx="558" cy="617"/>
              </a:xfrm>
              <a:custGeom>
                <a:avLst/>
                <a:gdLst>
                  <a:gd name="T0" fmla="*/ 509 w 558"/>
                  <a:gd name="T1" fmla="*/ 0 h 617"/>
                  <a:gd name="T2" fmla="*/ 551 w 558"/>
                  <a:gd name="T3" fmla="*/ 75 h 617"/>
                  <a:gd name="T4" fmla="*/ 551 w 558"/>
                  <a:gd name="T5" fmla="*/ 150 h 617"/>
                  <a:gd name="T6" fmla="*/ 509 w 558"/>
                  <a:gd name="T7" fmla="*/ 208 h 617"/>
                  <a:gd name="T8" fmla="*/ 375 w 558"/>
                  <a:gd name="T9" fmla="*/ 333 h 617"/>
                  <a:gd name="T10" fmla="*/ 117 w 558"/>
                  <a:gd name="T11" fmla="*/ 359 h 617"/>
                  <a:gd name="T12" fmla="*/ 67 w 558"/>
                  <a:gd name="T13" fmla="*/ 375 h 617"/>
                  <a:gd name="T14" fmla="*/ 25 w 558"/>
                  <a:gd name="T15" fmla="*/ 417 h 617"/>
                  <a:gd name="T16" fmla="*/ 0 w 558"/>
                  <a:gd name="T17" fmla="*/ 617 h 6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58"/>
                  <a:gd name="T28" fmla="*/ 0 h 617"/>
                  <a:gd name="T29" fmla="*/ 558 w 558"/>
                  <a:gd name="T30" fmla="*/ 617 h 6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58" h="617">
                    <a:moveTo>
                      <a:pt x="509" y="0"/>
                    </a:moveTo>
                    <a:cubicBezTo>
                      <a:pt x="526" y="25"/>
                      <a:pt x="544" y="50"/>
                      <a:pt x="551" y="75"/>
                    </a:cubicBezTo>
                    <a:cubicBezTo>
                      <a:pt x="558" y="100"/>
                      <a:pt x="558" y="128"/>
                      <a:pt x="551" y="150"/>
                    </a:cubicBezTo>
                    <a:cubicBezTo>
                      <a:pt x="544" y="172"/>
                      <a:pt x="538" y="178"/>
                      <a:pt x="509" y="208"/>
                    </a:cubicBezTo>
                    <a:cubicBezTo>
                      <a:pt x="480" y="238"/>
                      <a:pt x="440" y="308"/>
                      <a:pt x="375" y="333"/>
                    </a:cubicBezTo>
                    <a:cubicBezTo>
                      <a:pt x="310" y="358"/>
                      <a:pt x="168" y="352"/>
                      <a:pt x="117" y="359"/>
                    </a:cubicBezTo>
                    <a:cubicBezTo>
                      <a:pt x="66" y="366"/>
                      <a:pt x="82" y="365"/>
                      <a:pt x="67" y="375"/>
                    </a:cubicBezTo>
                    <a:cubicBezTo>
                      <a:pt x="52" y="385"/>
                      <a:pt x="36" y="377"/>
                      <a:pt x="25" y="417"/>
                    </a:cubicBezTo>
                    <a:cubicBezTo>
                      <a:pt x="14" y="457"/>
                      <a:pt x="4" y="584"/>
                      <a:pt x="0" y="617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32" name="Freeform 116"/>
              <p:cNvSpPr>
                <a:spLocks/>
              </p:cNvSpPr>
              <p:nvPr/>
            </p:nvSpPr>
            <p:spPr bwMode="auto">
              <a:xfrm>
                <a:off x="2552" y="724"/>
                <a:ext cx="2285" cy="2047"/>
              </a:xfrm>
              <a:custGeom>
                <a:avLst/>
                <a:gdLst>
                  <a:gd name="T0" fmla="*/ 2006 w 2285"/>
                  <a:gd name="T1" fmla="*/ 420 h 2047"/>
                  <a:gd name="T2" fmla="*/ 2114 w 2285"/>
                  <a:gd name="T3" fmla="*/ 420 h 2047"/>
                  <a:gd name="T4" fmla="*/ 2215 w 2285"/>
                  <a:gd name="T5" fmla="*/ 420 h 2047"/>
                  <a:gd name="T6" fmla="*/ 2256 w 2285"/>
                  <a:gd name="T7" fmla="*/ 370 h 2047"/>
                  <a:gd name="T8" fmla="*/ 2039 w 2285"/>
                  <a:gd name="T9" fmla="*/ 236 h 2047"/>
                  <a:gd name="T10" fmla="*/ 1705 w 2285"/>
                  <a:gd name="T11" fmla="*/ 102 h 2047"/>
                  <a:gd name="T12" fmla="*/ 1238 w 2285"/>
                  <a:gd name="T13" fmla="*/ 11 h 2047"/>
                  <a:gd name="T14" fmla="*/ 737 w 2285"/>
                  <a:gd name="T15" fmla="*/ 36 h 2047"/>
                  <a:gd name="T16" fmla="*/ 336 w 2285"/>
                  <a:gd name="T17" fmla="*/ 219 h 2047"/>
                  <a:gd name="T18" fmla="*/ 53 w 2285"/>
                  <a:gd name="T19" fmla="*/ 603 h 2047"/>
                  <a:gd name="T20" fmla="*/ 19 w 2285"/>
                  <a:gd name="T21" fmla="*/ 1071 h 2047"/>
                  <a:gd name="T22" fmla="*/ 144 w 2285"/>
                  <a:gd name="T23" fmla="*/ 1572 h 2047"/>
                  <a:gd name="T24" fmla="*/ 269 w 2285"/>
                  <a:gd name="T25" fmla="*/ 1795 h 2047"/>
                  <a:gd name="T26" fmla="*/ 395 w 2285"/>
                  <a:gd name="T27" fmla="*/ 1981 h 2047"/>
                  <a:gd name="T28" fmla="*/ 537 w 2285"/>
                  <a:gd name="T29" fmla="*/ 2047 h 204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85"/>
                  <a:gd name="T46" fmla="*/ 0 h 2047"/>
                  <a:gd name="T47" fmla="*/ 2285 w 2285"/>
                  <a:gd name="T48" fmla="*/ 2047 h 204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85" h="2047">
                    <a:moveTo>
                      <a:pt x="2006" y="420"/>
                    </a:moveTo>
                    <a:cubicBezTo>
                      <a:pt x="2042" y="420"/>
                      <a:pt x="2079" y="420"/>
                      <a:pt x="2114" y="420"/>
                    </a:cubicBezTo>
                    <a:cubicBezTo>
                      <a:pt x="2149" y="420"/>
                      <a:pt x="2191" y="428"/>
                      <a:pt x="2215" y="420"/>
                    </a:cubicBezTo>
                    <a:cubicBezTo>
                      <a:pt x="2239" y="412"/>
                      <a:pt x="2285" y="401"/>
                      <a:pt x="2256" y="370"/>
                    </a:cubicBezTo>
                    <a:cubicBezTo>
                      <a:pt x="2227" y="339"/>
                      <a:pt x="2131" y="281"/>
                      <a:pt x="2039" y="236"/>
                    </a:cubicBezTo>
                    <a:cubicBezTo>
                      <a:pt x="1947" y="191"/>
                      <a:pt x="1838" y="139"/>
                      <a:pt x="1705" y="102"/>
                    </a:cubicBezTo>
                    <a:cubicBezTo>
                      <a:pt x="1572" y="65"/>
                      <a:pt x="1399" y="22"/>
                      <a:pt x="1238" y="11"/>
                    </a:cubicBezTo>
                    <a:cubicBezTo>
                      <a:pt x="1077" y="0"/>
                      <a:pt x="887" y="1"/>
                      <a:pt x="737" y="36"/>
                    </a:cubicBezTo>
                    <a:cubicBezTo>
                      <a:pt x="587" y="71"/>
                      <a:pt x="450" y="125"/>
                      <a:pt x="336" y="219"/>
                    </a:cubicBezTo>
                    <a:cubicBezTo>
                      <a:pt x="222" y="313"/>
                      <a:pt x="106" y="461"/>
                      <a:pt x="53" y="603"/>
                    </a:cubicBezTo>
                    <a:cubicBezTo>
                      <a:pt x="0" y="745"/>
                      <a:pt x="4" y="910"/>
                      <a:pt x="19" y="1071"/>
                    </a:cubicBezTo>
                    <a:cubicBezTo>
                      <a:pt x="34" y="1232"/>
                      <a:pt x="102" y="1452"/>
                      <a:pt x="144" y="1572"/>
                    </a:cubicBezTo>
                    <a:cubicBezTo>
                      <a:pt x="186" y="1692"/>
                      <a:pt x="227" y="1727"/>
                      <a:pt x="269" y="1795"/>
                    </a:cubicBezTo>
                    <a:cubicBezTo>
                      <a:pt x="311" y="1863"/>
                      <a:pt x="350" y="1939"/>
                      <a:pt x="395" y="1981"/>
                    </a:cubicBezTo>
                    <a:cubicBezTo>
                      <a:pt x="440" y="2023"/>
                      <a:pt x="486" y="2036"/>
                      <a:pt x="537" y="2047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33" name="Freeform 117"/>
              <p:cNvSpPr>
                <a:spLocks/>
              </p:cNvSpPr>
              <p:nvPr/>
            </p:nvSpPr>
            <p:spPr bwMode="auto">
              <a:xfrm>
                <a:off x="4086" y="2095"/>
                <a:ext cx="763" cy="1079"/>
              </a:xfrm>
              <a:custGeom>
                <a:avLst/>
                <a:gdLst>
                  <a:gd name="T0" fmla="*/ 605 w 763"/>
                  <a:gd name="T1" fmla="*/ 192 h 1079"/>
                  <a:gd name="T2" fmla="*/ 639 w 763"/>
                  <a:gd name="T3" fmla="*/ 109 h 1079"/>
                  <a:gd name="T4" fmla="*/ 622 w 763"/>
                  <a:gd name="T5" fmla="*/ 17 h 1079"/>
                  <a:gd name="T6" fmla="*/ 564 w 763"/>
                  <a:gd name="T7" fmla="*/ 9 h 1079"/>
                  <a:gd name="T8" fmla="*/ 497 w 763"/>
                  <a:gd name="T9" fmla="*/ 42 h 1079"/>
                  <a:gd name="T10" fmla="*/ 372 w 763"/>
                  <a:gd name="T11" fmla="*/ 67 h 1079"/>
                  <a:gd name="T12" fmla="*/ 255 w 763"/>
                  <a:gd name="T13" fmla="*/ 34 h 1079"/>
                  <a:gd name="T14" fmla="*/ 188 w 763"/>
                  <a:gd name="T15" fmla="*/ 34 h 1079"/>
                  <a:gd name="T16" fmla="*/ 88 w 763"/>
                  <a:gd name="T17" fmla="*/ 59 h 1079"/>
                  <a:gd name="T18" fmla="*/ 29 w 763"/>
                  <a:gd name="T19" fmla="*/ 151 h 1079"/>
                  <a:gd name="T20" fmla="*/ 4 w 763"/>
                  <a:gd name="T21" fmla="*/ 242 h 1079"/>
                  <a:gd name="T22" fmla="*/ 4 w 763"/>
                  <a:gd name="T23" fmla="*/ 351 h 1079"/>
                  <a:gd name="T24" fmla="*/ 13 w 763"/>
                  <a:gd name="T25" fmla="*/ 501 h 1079"/>
                  <a:gd name="T26" fmla="*/ 55 w 763"/>
                  <a:gd name="T27" fmla="*/ 585 h 1079"/>
                  <a:gd name="T28" fmla="*/ 88 w 763"/>
                  <a:gd name="T29" fmla="*/ 676 h 1079"/>
                  <a:gd name="T30" fmla="*/ 113 w 763"/>
                  <a:gd name="T31" fmla="*/ 785 h 1079"/>
                  <a:gd name="T32" fmla="*/ 96 w 763"/>
                  <a:gd name="T33" fmla="*/ 885 h 1079"/>
                  <a:gd name="T34" fmla="*/ 188 w 763"/>
                  <a:gd name="T35" fmla="*/ 910 h 1079"/>
                  <a:gd name="T36" fmla="*/ 330 w 763"/>
                  <a:gd name="T37" fmla="*/ 919 h 1079"/>
                  <a:gd name="T38" fmla="*/ 405 w 763"/>
                  <a:gd name="T39" fmla="*/ 944 h 1079"/>
                  <a:gd name="T40" fmla="*/ 497 w 763"/>
                  <a:gd name="T41" fmla="*/ 1010 h 1079"/>
                  <a:gd name="T42" fmla="*/ 555 w 763"/>
                  <a:gd name="T43" fmla="*/ 1060 h 1079"/>
                  <a:gd name="T44" fmla="*/ 731 w 763"/>
                  <a:gd name="T45" fmla="*/ 894 h 1079"/>
                  <a:gd name="T46" fmla="*/ 747 w 763"/>
                  <a:gd name="T47" fmla="*/ 835 h 1079"/>
                  <a:gd name="T48" fmla="*/ 697 w 763"/>
                  <a:gd name="T49" fmla="*/ 727 h 1079"/>
                  <a:gd name="T50" fmla="*/ 631 w 763"/>
                  <a:gd name="T51" fmla="*/ 668 h 1079"/>
                  <a:gd name="T52" fmla="*/ 597 w 763"/>
                  <a:gd name="T53" fmla="*/ 635 h 1079"/>
                  <a:gd name="T54" fmla="*/ 631 w 763"/>
                  <a:gd name="T55" fmla="*/ 576 h 1079"/>
                  <a:gd name="T56" fmla="*/ 505 w 763"/>
                  <a:gd name="T57" fmla="*/ 576 h 1079"/>
                  <a:gd name="T58" fmla="*/ 505 w 763"/>
                  <a:gd name="T59" fmla="*/ 493 h 1079"/>
                  <a:gd name="T60" fmla="*/ 564 w 763"/>
                  <a:gd name="T61" fmla="*/ 443 h 1079"/>
                  <a:gd name="T62" fmla="*/ 639 w 763"/>
                  <a:gd name="T63" fmla="*/ 393 h 1079"/>
                  <a:gd name="T64" fmla="*/ 589 w 763"/>
                  <a:gd name="T65" fmla="*/ 318 h 1079"/>
                  <a:gd name="T66" fmla="*/ 564 w 763"/>
                  <a:gd name="T67" fmla="*/ 276 h 1079"/>
                  <a:gd name="T68" fmla="*/ 605 w 763"/>
                  <a:gd name="T69" fmla="*/ 192 h 107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63"/>
                  <a:gd name="T106" fmla="*/ 0 h 1079"/>
                  <a:gd name="T107" fmla="*/ 763 w 763"/>
                  <a:gd name="T108" fmla="*/ 1079 h 107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63" h="1079">
                    <a:moveTo>
                      <a:pt x="605" y="192"/>
                    </a:moveTo>
                    <a:cubicBezTo>
                      <a:pt x="617" y="164"/>
                      <a:pt x="636" y="138"/>
                      <a:pt x="639" y="109"/>
                    </a:cubicBezTo>
                    <a:cubicBezTo>
                      <a:pt x="642" y="80"/>
                      <a:pt x="634" y="34"/>
                      <a:pt x="622" y="17"/>
                    </a:cubicBezTo>
                    <a:cubicBezTo>
                      <a:pt x="610" y="0"/>
                      <a:pt x="585" y="5"/>
                      <a:pt x="564" y="9"/>
                    </a:cubicBezTo>
                    <a:cubicBezTo>
                      <a:pt x="543" y="13"/>
                      <a:pt x="529" y="32"/>
                      <a:pt x="497" y="42"/>
                    </a:cubicBezTo>
                    <a:cubicBezTo>
                      <a:pt x="465" y="52"/>
                      <a:pt x="412" y="68"/>
                      <a:pt x="372" y="67"/>
                    </a:cubicBezTo>
                    <a:cubicBezTo>
                      <a:pt x="332" y="66"/>
                      <a:pt x="286" y="39"/>
                      <a:pt x="255" y="34"/>
                    </a:cubicBezTo>
                    <a:cubicBezTo>
                      <a:pt x="224" y="29"/>
                      <a:pt x="216" y="30"/>
                      <a:pt x="188" y="34"/>
                    </a:cubicBezTo>
                    <a:cubicBezTo>
                      <a:pt x="160" y="38"/>
                      <a:pt x="114" y="40"/>
                      <a:pt x="88" y="59"/>
                    </a:cubicBezTo>
                    <a:cubicBezTo>
                      <a:pt x="62" y="78"/>
                      <a:pt x="43" y="121"/>
                      <a:pt x="29" y="151"/>
                    </a:cubicBezTo>
                    <a:cubicBezTo>
                      <a:pt x="15" y="181"/>
                      <a:pt x="8" y="209"/>
                      <a:pt x="4" y="242"/>
                    </a:cubicBezTo>
                    <a:cubicBezTo>
                      <a:pt x="0" y="275"/>
                      <a:pt x="3" y="308"/>
                      <a:pt x="4" y="351"/>
                    </a:cubicBezTo>
                    <a:cubicBezTo>
                      <a:pt x="5" y="394"/>
                      <a:pt x="5" y="462"/>
                      <a:pt x="13" y="501"/>
                    </a:cubicBezTo>
                    <a:cubicBezTo>
                      <a:pt x="21" y="540"/>
                      <a:pt x="42" y="556"/>
                      <a:pt x="55" y="585"/>
                    </a:cubicBezTo>
                    <a:cubicBezTo>
                      <a:pt x="68" y="614"/>
                      <a:pt x="78" y="643"/>
                      <a:pt x="88" y="676"/>
                    </a:cubicBezTo>
                    <a:cubicBezTo>
                      <a:pt x="98" y="709"/>
                      <a:pt x="112" y="750"/>
                      <a:pt x="113" y="785"/>
                    </a:cubicBezTo>
                    <a:cubicBezTo>
                      <a:pt x="114" y="820"/>
                      <a:pt x="84" y="864"/>
                      <a:pt x="96" y="885"/>
                    </a:cubicBezTo>
                    <a:cubicBezTo>
                      <a:pt x="108" y="906"/>
                      <a:pt x="149" y="904"/>
                      <a:pt x="188" y="910"/>
                    </a:cubicBezTo>
                    <a:cubicBezTo>
                      <a:pt x="227" y="916"/>
                      <a:pt x="294" y="913"/>
                      <a:pt x="330" y="919"/>
                    </a:cubicBezTo>
                    <a:cubicBezTo>
                      <a:pt x="366" y="925"/>
                      <a:pt x="377" y="929"/>
                      <a:pt x="405" y="944"/>
                    </a:cubicBezTo>
                    <a:cubicBezTo>
                      <a:pt x="433" y="959"/>
                      <a:pt x="472" y="991"/>
                      <a:pt x="497" y="1010"/>
                    </a:cubicBezTo>
                    <a:cubicBezTo>
                      <a:pt x="522" y="1029"/>
                      <a:pt x="516" y="1079"/>
                      <a:pt x="555" y="1060"/>
                    </a:cubicBezTo>
                    <a:cubicBezTo>
                      <a:pt x="594" y="1041"/>
                      <a:pt x="699" y="931"/>
                      <a:pt x="731" y="894"/>
                    </a:cubicBezTo>
                    <a:cubicBezTo>
                      <a:pt x="763" y="857"/>
                      <a:pt x="753" y="863"/>
                      <a:pt x="747" y="835"/>
                    </a:cubicBezTo>
                    <a:cubicBezTo>
                      <a:pt x="741" y="807"/>
                      <a:pt x="716" y="755"/>
                      <a:pt x="697" y="727"/>
                    </a:cubicBezTo>
                    <a:cubicBezTo>
                      <a:pt x="678" y="699"/>
                      <a:pt x="648" y="683"/>
                      <a:pt x="631" y="668"/>
                    </a:cubicBezTo>
                    <a:cubicBezTo>
                      <a:pt x="614" y="653"/>
                      <a:pt x="597" y="650"/>
                      <a:pt x="597" y="635"/>
                    </a:cubicBezTo>
                    <a:cubicBezTo>
                      <a:pt x="597" y="620"/>
                      <a:pt x="646" y="586"/>
                      <a:pt x="631" y="576"/>
                    </a:cubicBezTo>
                    <a:cubicBezTo>
                      <a:pt x="616" y="566"/>
                      <a:pt x="526" y="590"/>
                      <a:pt x="505" y="576"/>
                    </a:cubicBezTo>
                    <a:cubicBezTo>
                      <a:pt x="484" y="562"/>
                      <a:pt x="495" y="515"/>
                      <a:pt x="505" y="493"/>
                    </a:cubicBezTo>
                    <a:cubicBezTo>
                      <a:pt x="515" y="471"/>
                      <a:pt x="542" y="460"/>
                      <a:pt x="564" y="443"/>
                    </a:cubicBezTo>
                    <a:cubicBezTo>
                      <a:pt x="586" y="426"/>
                      <a:pt x="635" y="414"/>
                      <a:pt x="639" y="393"/>
                    </a:cubicBezTo>
                    <a:cubicBezTo>
                      <a:pt x="643" y="372"/>
                      <a:pt x="602" y="337"/>
                      <a:pt x="589" y="318"/>
                    </a:cubicBezTo>
                    <a:cubicBezTo>
                      <a:pt x="576" y="299"/>
                      <a:pt x="567" y="295"/>
                      <a:pt x="564" y="276"/>
                    </a:cubicBezTo>
                    <a:cubicBezTo>
                      <a:pt x="561" y="257"/>
                      <a:pt x="595" y="219"/>
                      <a:pt x="605" y="192"/>
                    </a:cubicBezTo>
                    <a:close/>
                  </a:path>
                </a:pathLst>
              </a:custGeom>
              <a:solidFill>
                <a:srgbClr val="FF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52334" name="Group 118"/>
              <p:cNvGrpSpPr>
                <a:grpSpLocks/>
              </p:cNvGrpSpPr>
              <p:nvPr/>
            </p:nvGrpSpPr>
            <p:grpSpPr bwMode="auto">
              <a:xfrm>
                <a:off x="3406" y="1913"/>
                <a:ext cx="222" cy="463"/>
                <a:chOff x="3222" y="1913"/>
                <a:chExt cx="222" cy="463"/>
              </a:xfrm>
            </p:grpSpPr>
            <p:sp>
              <p:nvSpPr>
                <p:cNvPr id="52344" name="Freeform 119"/>
                <p:cNvSpPr>
                  <a:spLocks/>
                </p:cNvSpPr>
                <p:nvPr/>
              </p:nvSpPr>
              <p:spPr bwMode="auto">
                <a:xfrm>
                  <a:off x="3222" y="1913"/>
                  <a:ext cx="222" cy="463"/>
                </a:xfrm>
                <a:custGeom>
                  <a:avLst/>
                  <a:gdLst>
                    <a:gd name="T0" fmla="*/ 166 w 222"/>
                    <a:gd name="T1" fmla="*/ 47 h 463"/>
                    <a:gd name="T2" fmla="*/ 138 w 222"/>
                    <a:gd name="T3" fmla="*/ 15 h 463"/>
                    <a:gd name="T4" fmla="*/ 114 w 222"/>
                    <a:gd name="T5" fmla="*/ 3 h 463"/>
                    <a:gd name="T6" fmla="*/ 74 w 222"/>
                    <a:gd name="T7" fmla="*/ 3 h 463"/>
                    <a:gd name="T8" fmla="*/ 30 w 222"/>
                    <a:gd name="T9" fmla="*/ 19 h 463"/>
                    <a:gd name="T10" fmla="*/ 6 w 222"/>
                    <a:gd name="T11" fmla="*/ 47 h 463"/>
                    <a:gd name="T12" fmla="*/ 6 w 222"/>
                    <a:gd name="T13" fmla="*/ 91 h 463"/>
                    <a:gd name="T14" fmla="*/ 2 w 222"/>
                    <a:gd name="T15" fmla="*/ 127 h 463"/>
                    <a:gd name="T16" fmla="*/ 2 w 222"/>
                    <a:gd name="T17" fmla="*/ 163 h 463"/>
                    <a:gd name="T18" fmla="*/ 14 w 222"/>
                    <a:gd name="T19" fmla="*/ 191 h 463"/>
                    <a:gd name="T20" fmla="*/ 22 w 222"/>
                    <a:gd name="T21" fmla="*/ 219 h 463"/>
                    <a:gd name="T22" fmla="*/ 62 w 222"/>
                    <a:gd name="T23" fmla="*/ 271 h 463"/>
                    <a:gd name="T24" fmla="*/ 70 w 222"/>
                    <a:gd name="T25" fmla="*/ 299 h 463"/>
                    <a:gd name="T26" fmla="*/ 90 w 222"/>
                    <a:gd name="T27" fmla="*/ 319 h 463"/>
                    <a:gd name="T28" fmla="*/ 114 w 222"/>
                    <a:gd name="T29" fmla="*/ 367 h 463"/>
                    <a:gd name="T30" fmla="*/ 142 w 222"/>
                    <a:gd name="T31" fmla="*/ 411 h 463"/>
                    <a:gd name="T32" fmla="*/ 186 w 222"/>
                    <a:gd name="T33" fmla="*/ 451 h 463"/>
                    <a:gd name="T34" fmla="*/ 222 w 222"/>
                    <a:gd name="T35" fmla="*/ 463 h 46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22"/>
                    <a:gd name="T55" fmla="*/ 0 h 463"/>
                    <a:gd name="T56" fmla="*/ 222 w 222"/>
                    <a:gd name="T57" fmla="*/ 463 h 46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22" h="463">
                      <a:moveTo>
                        <a:pt x="166" y="47"/>
                      </a:moveTo>
                      <a:cubicBezTo>
                        <a:pt x="156" y="34"/>
                        <a:pt x="147" y="22"/>
                        <a:pt x="138" y="15"/>
                      </a:cubicBezTo>
                      <a:cubicBezTo>
                        <a:pt x="129" y="8"/>
                        <a:pt x="125" y="5"/>
                        <a:pt x="114" y="3"/>
                      </a:cubicBezTo>
                      <a:cubicBezTo>
                        <a:pt x="103" y="1"/>
                        <a:pt x="88" y="0"/>
                        <a:pt x="74" y="3"/>
                      </a:cubicBezTo>
                      <a:cubicBezTo>
                        <a:pt x="60" y="6"/>
                        <a:pt x="41" y="12"/>
                        <a:pt x="30" y="19"/>
                      </a:cubicBezTo>
                      <a:cubicBezTo>
                        <a:pt x="19" y="26"/>
                        <a:pt x="10" y="35"/>
                        <a:pt x="6" y="47"/>
                      </a:cubicBezTo>
                      <a:cubicBezTo>
                        <a:pt x="2" y="59"/>
                        <a:pt x="7" y="78"/>
                        <a:pt x="6" y="91"/>
                      </a:cubicBezTo>
                      <a:cubicBezTo>
                        <a:pt x="5" y="104"/>
                        <a:pt x="3" y="115"/>
                        <a:pt x="2" y="127"/>
                      </a:cubicBezTo>
                      <a:cubicBezTo>
                        <a:pt x="1" y="139"/>
                        <a:pt x="0" y="152"/>
                        <a:pt x="2" y="163"/>
                      </a:cubicBezTo>
                      <a:cubicBezTo>
                        <a:pt x="4" y="174"/>
                        <a:pt x="11" y="182"/>
                        <a:pt x="14" y="191"/>
                      </a:cubicBezTo>
                      <a:cubicBezTo>
                        <a:pt x="17" y="200"/>
                        <a:pt x="14" y="206"/>
                        <a:pt x="22" y="219"/>
                      </a:cubicBezTo>
                      <a:cubicBezTo>
                        <a:pt x="30" y="232"/>
                        <a:pt x="54" y="258"/>
                        <a:pt x="62" y="271"/>
                      </a:cubicBezTo>
                      <a:cubicBezTo>
                        <a:pt x="70" y="284"/>
                        <a:pt x="65" y="291"/>
                        <a:pt x="70" y="299"/>
                      </a:cubicBezTo>
                      <a:cubicBezTo>
                        <a:pt x="75" y="307"/>
                        <a:pt x="83" y="308"/>
                        <a:pt x="90" y="319"/>
                      </a:cubicBezTo>
                      <a:cubicBezTo>
                        <a:pt x="97" y="330"/>
                        <a:pt x="105" y="352"/>
                        <a:pt x="114" y="367"/>
                      </a:cubicBezTo>
                      <a:cubicBezTo>
                        <a:pt x="123" y="382"/>
                        <a:pt x="130" y="397"/>
                        <a:pt x="142" y="411"/>
                      </a:cubicBezTo>
                      <a:cubicBezTo>
                        <a:pt x="154" y="425"/>
                        <a:pt x="173" y="442"/>
                        <a:pt x="186" y="451"/>
                      </a:cubicBezTo>
                      <a:cubicBezTo>
                        <a:pt x="199" y="460"/>
                        <a:pt x="210" y="461"/>
                        <a:pt x="222" y="463"/>
                      </a:cubicBez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2345" name="Freeform 120"/>
                <p:cNvSpPr>
                  <a:spLocks/>
                </p:cNvSpPr>
                <p:nvPr/>
              </p:nvSpPr>
              <p:spPr bwMode="auto">
                <a:xfrm>
                  <a:off x="3335" y="2023"/>
                  <a:ext cx="105" cy="221"/>
                </a:xfrm>
                <a:custGeom>
                  <a:avLst/>
                  <a:gdLst>
                    <a:gd name="T0" fmla="*/ 85 w 105"/>
                    <a:gd name="T1" fmla="*/ 1 h 221"/>
                    <a:gd name="T2" fmla="*/ 53 w 105"/>
                    <a:gd name="T3" fmla="*/ 5 h 221"/>
                    <a:gd name="T4" fmla="*/ 29 w 105"/>
                    <a:gd name="T5" fmla="*/ 29 h 221"/>
                    <a:gd name="T6" fmla="*/ 5 w 105"/>
                    <a:gd name="T7" fmla="*/ 57 h 221"/>
                    <a:gd name="T8" fmla="*/ 5 w 105"/>
                    <a:gd name="T9" fmla="*/ 85 h 221"/>
                    <a:gd name="T10" fmla="*/ 5 w 105"/>
                    <a:gd name="T11" fmla="*/ 113 h 221"/>
                    <a:gd name="T12" fmla="*/ 5 w 105"/>
                    <a:gd name="T13" fmla="*/ 137 h 221"/>
                    <a:gd name="T14" fmla="*/ 5 w 105"/>
                    <a:gd name="T15" fmla="*/ 165 h 221"/>
                    <a:gd name="T16" fmla="*/ 33 w 105"/>
                    <a:gd name="T17" fmla="*/ 181 h 221"/>
                    <a:gd name="T18" fmla="*/ 65 w 105"/>
                    <a:gd name="T19" fmla="*/ 181 h 221"/>
                    <a:gd name="T20" fmla="*/ 93 w 105"/>
                    <a:gd name="T21" fmla="*/ 193 h 221"/>
                    <a:gd name="T22" fmla="*/ 105 w 105"/>
                    <a:gd name="T23" fmla="*/ 221 h 22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5"/>
                    <a:gd name="T37" fmla="*/ 0 h 221"/>
                    <a:gd name="T38" fmla="*/ 105 w 105"/>
                    <a:gd name="T39" fmla="*/ 221 h 22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5" h="221">
                      <a:moveTo>
                        <a:pt x="85" y="1"/>
                      </a:moveTo>
                      <a:cubicBezTo>
                        <a:pt x="73" y="0"/>
                        <a:pt x="62" y="0"/>
                        <a:pt x="53" y="5"/>
                      </a:cubicBezTo>
                      <a:cubicBezTo>
                        <a:pt x="44" y="10"/>
                        <a:pt x="37" y="20"/>
                        <a:pt x="29" y="29"/>
                      </a:cubicBezTo>
                      <a:cubicBezTo>
                        <a:pt x="21" y="38"/>
                        <a:pt x="9" y="48"/>
                        <a:pt x="5" y="57"/>
                      </a:cubicBezTo>
                      <a:cubicBezTo>
                        <a:pt x="1" y="66"/>
                        <a:pt x="5" y="76"/>
                        <a:pt x="5" y="85"/>
                      </a:cubicBezTo>
                      <a:cubicBezTo>
                        <a:pt x="5" y="94"/>
                        <a:pt x="5" y="104"/>
                        <a:pt x="5" y="113"/>
                      </a:cubicBezTo>
                      <a:cubicBezTo>
                        <a:pt x="5" y="122"/>
                        <a:pt x="5" y="128"/>
                        <a:pt x="5" y="137"/>
                      </a:cubicBezTo>
                      <a:cubicBezTo>
                        <a:pt x="5" y="146"/>
                        <a:pt x="0" y="158"/>
                        <a:pt x="5" y="165"/>
                      </a:cubicBezTo>
                      <a:cubicBezTo>
                        <a:pt x="10" y="172"/>
                        <a:pt x="23" y="178"/>
                        <a:pt x="33" y="181"/>
                      </a:cubicBezTo>
                      <a:cubicBezTo>
                        <a:pt x="43" y="184"/>
                        <a:pt x="55" y="179"/>
                        <a:pt x="65" y="181"/>
                      </a:cubicBezTo>
                      <a:cubicBezTo>
                        <a:pt x="75" y="183"/>
                        <a:pt x="86" y="186"/>
                        <a:pt x="93" y="193"/>
                      </a:cubicBezTo>
                      <a:cubicBezTo>
                        <a:pt x="100" y="200"/>
                        <a:pt x="102" y="213"/>
                        <a:pt x="105" y="221"/>
                      </a:cubicBez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52335" name="Group 121"/>
              <p:cNvGrpSpPr>
                <a:grpSpLocks/>
              </p:cNvGrpSpPr>
              <p:nvPr/>
            </p:nvGrpSpPr>
            <p:grpSpPr bwMode="auto">
              <a:xfrm>
                <a:off x="4488" y="1844"/>
                <a:ext cx="268" cy="196"/>
                <a:chOff x="4284" y="1840"/>
                <a:chExt cx="268" cy="196"/>
              </a:xfrm>
            </p:grpSpPr>
            <p:sp>
              <p:nvSpPr>
                <p:cNvPr id="52341" name="Freeform 122"/>
                <p:cNvSpPr>
                  <a:spLocks/>
                </p:cNvSpPr>
                <p:nvPr/>
              </p:nvSpPr>
              <p:spPr bwMode="auto">
                <a:xfrm>
                  <a:off x="4284" y="1840"/>
                  <a:ext cx="268" cy="160"/>
                </a:xfrm>
                <a:custGeom>
                  <a:avLst/>
                  <a:gdLst>
                    <a:gd name="T0" fmla="*/ 268 w 268"/>
                    <a:gd name="T1" fmla="*/ 0 h 160"/>
                    <a:gd name="T2" fmla="*/ 164 w 268"/>
                    <a:gd name="T3" fmla="*/ 44 h 160"/>
                    <a:gd name="T4" fmla="*/ 116 w 268"/>
                    <a:gd name="T5" fmla="*/ 76 h 160"/>
                    <a:gd name="T6" fmla="*/ 68 w 268"/>
                    <a:gd name="T7" fmla="*/ 100 h 160"/>
                    <a:gd name="T8" fmla="*/ 48 w 268"/>
                    <a:gd name="T9" fmla="*/ 120 h 160"/>
                    <a:gd name="T10" fmla="*/ 28 w 268"/>
                    <a:gd name="T11" fmla="*/ 140 h 160"/>
                    <a:gd name="T12" fmla="*/ 0 w 268"/>
                    <a:gd name="T13" fmla="*/ 160 h 1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8"/>
                    <a:gd name="T22" fmla="*/ 0 h 160"/>
                    <a:gd name="T23" fmla="*/ 268 w 268"/>
                    <a:gd name="T24" fmla="*/ 160 h 1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8" h="160">
                      <a:moveTo>
                        <a:pt x="268" y="0"/>
                      </a:moveTo>
                      <a:cubicBezTo>
                        <a:pt x="228" y="15"/>
                        <a:pt x="189" y="31"/>
                        <a:pt x="164" y="44"/>
                      </a:cubicBezTo>
                      <a:cubicBezTo>
                        <a:pt x="139" y="57"/>
                        <a:pt x="132" y="67"/>
                        <a:pt x="116" y="76"/>
                      </a:cubicBezTo>
                      <a:cubicBezTo>
                        <a:pt x="100" y="85"/>
                        <a:pt x="79" y="93"/>
                        <a:pt x="68" y="100"/>
                      </a:cubicBezTo>
                      <a:cubicBezTo>
                        <a:pt x="57" y="107"/>
                        <a:pt x="55" y="113"/>
                        <a:pt x="48" y="120"/>
                      </a:cubicBezTo>
                      <a:cubicBezTo>
                        <a:pt x="41" y="127"/>
                        <a:pt x="36" y="133"/>
                        <a:pt x="28" y="140"/>
                      </a:cubicBezTo>
                      <a:cubicBezTo>
                        <a:pt x="20" y="147"/>
                        <a:pt x="10" y="153"/>
                        <a:pt x="0" y="160"/>
                      </a:cubicBez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2342" name="Freeform 123"/>
                <p:cNvSpPr>
                  <a:spLocks/>
                </p:cNvSpPr>
                <p:nvPr/>
              </p:nvSpPr>
              <p:spPr bwMode="auto">
                <a:xfrm>
                  <a:off x="4296" y="1996"/>
                  <a:ext cx="196" cy="8"/>
                </a:xfrm>
                <a:custGeom>
                  <a:avLst/>
                  <a:gdLst>
                    <a:gd name="T0" fmla="*/ 0 w 196"/>
                    <a:gd name="T1" fmla="*/ 0 h 8"/>
                    <a:gd name="T2" fmla="*/ 40 w 196"/>
                    <a:gd name="T3" fmla="*/ 4 h 8"/>
                    <a:gd name="T4" fmla="*/ 64 w 196"/>
                    <a:gd name="T5" fmla="*/ 4 h 8"/>
                    <a:gd name="T6" fmla="*/ 100 w 196"/>
                    <a:gd name="T7" fmla="*/ 4 h 8"/>
                    <a:gd name="T8" fmla="*/ 132 w 196"/>
                    <a:gd name="T9" fmla="*/ 4 h 8"/>
                    <a:gd name="T10" fmla="*/ 164 w 196"/>
                    <a:gd name="T11" fmla="*/ 4 h 8"/>
                    <a:gd name="T12" fmla="*/ 196 w 196"/>
                    <a:gd name="T13" fmla="*/ 8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6"/>
                    <a:gd name="T22" fmla="*/ 0 h 8"/>
                    <a:gd name="T23" fmla="*/ 196 w 196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6" h="8">
                      <a:moveTo>
                        <a:pt x="0" y="0"/>
                      </a:moveTo>
                      <a:cubicBezTo>
                        <a:pt x="14" y="1"/>
                        <a:pt x="29" y="3"/>
                        <a:pt x="40" y="4"/>
                      </a:cubicBezTo>
                      <a:cubicBezTo>
                        <a:pt x="51" y="5"/>
                        <a:pt x="54" y="4"/>
                        <a:pt x="64" y="4"/>
                      </a:cubicBezTo>
                      <a:cubicBezTo>
                        <a:pt x="74" y="4"/>
                        <a:pt x="89" y="4"/>
                        <a:pt x="100" y="4"/>
                      </a:cubicBezTo>
                      <a:cubicBezTo>
                        <a:pt x="111" y="4"/>
                        <a:pt x="121" y="4"/>
                        <a:pt x="132" y="4"/>
                      </a:cubicBezTo>
                      <a:cubicBezTo>
                        <a:pt x="143" y="4"/>
                        <a:pt x="153" y="3"/>
                        <a:pt x="164" y="4"/>
                      </a:cubicBezTo>
                      <a:cubicBezTo>
                        <a:pt x="175" y="5"/>
                        <a:pt x="190" y="7"/>
                        <a:pt x="196" y="8"/>
                      </a:cubicBezTo>
                    </a:path>
                  </a:pathLst>
                </a:custGeom>
                <a:noFill/>
                <a:ln w="3810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2343" name="Freeform 124"/>
                <p:cNvSpPr>
                  <a:spLocks/>
                </p:cNvSpPr>
                <p:nvPr/>
              </p:nvSpPr>
              <p:spPr bwMode="auto">
                <a:xfrm>
                  <a:off x="4428" y="1884"/>
                  <a:ext cx="25" cy="152"/>
                </a:xfrm>
                <a:custGeom>
                  <a:avLst/>
                  <a:gdLst>
                    <a:gd name="T0" fmla="*/ 24 w 25"/>
                    <a:gd name="T1" fmla="*/ 0 h 152"/>
                    <a:gd name="T2" fmla="*/ 24 w 25"/>
                    <a:gd name="T3" fmla="*/ 40 h 152"/>
                    <a:gd name="T4" fmla="*/ 24 w 25"/>
                    <a:gd name="T5" fmla="*/ 76 h 152"/>
                    <a:gd name="T6" fmla="*/ 24 w 25"/>
                    <a:gd name="T7" fmla="*/ 104 h 152"/>
                    <a:gd name="T8" fmla="*/ 20 w 25"/>
                    <a:gd name="T9" fmla="*/ 136 h 152"/>
                    <a:gd name="T10" fmla="*/ 0 w 25"/>
                    <a:gd name="T11" fmla="*/ 152 h 1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"/>
                    <a:gd name="T19" fmla="*/ 0 h 152"/>
                    <a:gd name="T20" fmla="*/ 25 w 25"/>
                    <a:gd name="T21" fmla="*/ 152 h 15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" h="152">
                      <a:moveTo>
                        <a:pt x="24" y="0"/>
                      </a:moveTo>
                      <a:cubicBezTo>
                        <a:pt x="24" y="13"/>
                        <a:pt x="24" y="27"/>
                        <a:pt x="24" y="40"/>
                      </a:cubicBezTo>
                      <a:cubicBezTo>
                        <a:pt x="24" y="53"/>
                        <a:pt x="24" y="65"/>
                        <a:pt x="24" y="76"/>
                      </a:cubicBezTo>
                      <a:cubicBezTo>
                        <a:pt x="24" y="87"/>
                        <a:pt x="25" y="94"/>
                        <a:pt x="24" y="104"/>
                      </a:cubicBezTo>
                      <a:cubicBezTo>
                        <a:pt x="23" y="114"/>
                        <a:pt x="24" y="128"/>
                        <a:pt x="20" y="136"/>
                      </a:cubicBezTo>
                      <a:cubicBezTo>
                        <a:pt x="16" y="144"/>
                        <a:pt x="8" y="148"/>
                        <a:pt x="0" y="152"/>
                      </a:cubicBez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52336" name="Freeform 125"/>
              <p:cNvSpPr>
                <a:spLocks/>
              </p:cNvSpPr>
              <p:nvPr/>
            </p:nvSpPr>
            <p:spPr bwMode="auto">
              <a:xfrm>
                <a:off x="4472" y="1755"/>
                <a:ext cx="288" cy="57"/>
              </a:xfrm>
              <a:custGeom>
                <a:avLst/>
                <a:gdLst>
                  <a:gd name="T0" fmla="*/ 288 w 288"/>
                  <a:gd name="T1" fmla="*/ 9 h 57"/>
                  <a:gd name="T2" fmla="*/ 252 w 288"/>
                  <a:gd name="T3" fmla="*/ 1 h 57"/>
                  <a:gd name="T4" fmla="*/ 228 w 288"/>
                  <a:gd name="T5" fmla="*/ 1 h 57"/>
                  <a:gd name="T6" fmla="*/ 196 w 288"/>
                  <a:gd name="T7" fmla="*/ 1 h 57"/>
                  <a:gd name="T8" fmla="*/ 156 w 288"/>
                  <a:gd name="T9" fmla="*/ 5 h 57"/>
                  <a:gd name="T10" fmla="*/ 132 w 288"/>
                  <a:gd name="T11" fmla="*/ 9 h 57"/>
                  <a:gd name="T12" fmla="*/ 108 w 288"/>
                  <a:gd name="T13" fmla="*/ 17 h 57"/>
                  <a:gd name="T14" fmla="*/ 84 w 288"/>
                  <a:gd name="T15" fmla="*/ 21 h 57"/>
                  <a:gd name="T16" fmla="*/ 52 w 288"/>
                  <a:gd name="T17" fmla="*/ 29 h 57"/>
                  <a:gd name="T18" fmla="*/ 24 w 288"/>
                  <a:gd name="T19" fmla="*/ 49 h 57"/>
                  <a:gd name="T20" fmla="*/ 0 w 288"/>
                  <a:gd name="T21" fmla="*/ 57 h 5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8"/>
                  <a:gd name="T34" fmla="*/ 0 h 57"/>
                  <a:gd name="T35" fmla="*/ 288 w 288"/>
                  <a:gd name="T36" fmla="*/ 57 h 5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8" h="57">
                    <a:moveTo>
                      <a:pt x="288" y="9"/>
                    </a:moveTo>
                    <a:cubicBezTo>
                      <a:pt x="275" y="5"/>
                      <a:pt x="262" y="2"/>
                      <a:pt x="252" y="1"/>
                    </a:cubicBezTo>
                    <a:cubicBezTo>
                      <a:pt x="242" y="0"/>
                      <a:pt x="237" y="1"/>
                      <a:pt x="228" y="1"/>
                    </a:cubicBezTo>
                    <a:cubicBezTo>
                      <a:pt x="219" y="1"/>
                      <a:pt x="208" y="0"/>
                      <a:pt x="196" y="1"/>
                    </a:cubicBezTo>
                    <a:cubicBezTo>
                      <a:pt x="184" y="2"/>
                      <a:pt x="167" y="4"/>
                      <a:pt x="156" y="5"/>
                    </a:cubicBezTo>
                    <a:cubicBezTo>
                      <a:pt x="145" y="6"/>
                      <a:pt x="140" y="7"/>
                      <a:pt x="132" y="9"/>
                    </a:cubicBezTo>
                    <a:cubicBezTo>
                      <a:pt x="124" y="11"/>
                      <a:pt x="116" y="15"/>
                      <a:pt x="108" y="17"/>
                    </a:cubicBezTo>
                    <a:cubicBezTo>
                      <a:pt x="100" y="19"/>
                      <a:pt x="93" y="19"/>
                      <a:pt x="84" y="21"/>
                    </a:cubicBezTo>
                    <a:cubicBezTo>
                      <a:pt x="75" y="23"/>
                      <a:pt x="62" y="24"/>
                      <a:pt x="52" y="29"/>
                    </a:cubicBezTo>
                    <a:cubicBezTo>
                      <a:pt x="42" y="34"/>
                      <a:pt x="33" y="44"/>
                      <a:pt x="24" y="49"/>
                    </a:cubicBezTo>
                    <a:cubicBezTo>
                      <a:pt x="15" y="54"/>
                      <a:pt x="7" y="55"/>
                      <a:pt x="0" y="57"/>
                    </a:cubicBezTo>
                  </a:path>
                </a:pathLst>
              </a:custGeom>
              <a:solidFill>
                <a:srgbClr val="000000"/>
              </a:solidFill>
              <a:ln w="762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37" name="Freeform 126"/>
              <p:cNvSpPr>
                <a:spLocks/>
              </p:cNvSpPr>
              <p:nvPr/>
            </p:nvSpPr>
            <p:spPr bwMode="auto">
              <a:xfrm>
                <a:off x="4666" y="2296"/>
                <a:ext cx="249" cy="179"/>
              </a:xfrm>
              <a:custGeom>
                <a:avLst/>
                <a:gdLst>
                  <a:gd name="T0" fmla="*/ 23 w 249"/>
                  <a:gd name="T1" fmla="*/ 0 h 179"/>
                  <a:gd name="T2" fmla="*/ 0 w 249"/>
                  <a:gd name="T3" fmla="*/ 83 h 179"/>
                  <a:gd name="T4" fmla="*/ 23 w 249"/>
                  <a:gd name="T5" fmla="*/ 146 h 179"/>
                  <a:gd name="T6" fmla="*/ 64 w 249"/>
                  <a:gd name="T7" fmla="*/ 170 h 179"/>
                  <a:gd name="T8" fmla="*/ 129 w 249"/>
                  <a:gd name="T9" fmla="*/ 146 h 179"/>
                  <a:gd name="T10" fmla="*/ 169 w 249"/>
                  <a:gd name="T11" fmla="*/ 114 h 179"/>
                  <a:gd name="T12" fmla="*/ 218 w 249"/>
                  <a:gd name="T13" fmla="*/ 106 h 179"/>
                  <a:gd name="T14" fmla="*/ 242 w 249"/>
                  <a:gd name="T15" fmla="*/ 146 h 179"/>
                  <a:gd name="T16" fmla="*/ 177 w 249"/>
                  <a:gd name="T17" fmla="*/ 179 h 1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9"/>
                  <a:gd name="T28" fmla="*/ 0 h 179"/>
                  <a:gd name="T29" fmla="*/ 249 w 249"/>
                  <a:gd name="T30" fmla="*/ 179 h 17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9" h="179">
                    <a:moveTo>
                      <a:pt x="23" y="0"/>
                    </a:moveTo>
                    <a:cubicBezTo>
                      <a:pt x="19" y="14"/>
                      <a:pt x="0" y="59"/>
                      <a:pt x="0" y="83"/>
                    </a:cubicBezTo>
                    <a:cubicBezTo>
                      <a:pt x="0" y="107"/>
                      <a:pt x="12" y="132"/>
                      <a:pt x="23" y="146"/>
                    </a:cubicBezTo>
                    <a:cubicBezTo>
                      <a:pt x="34" y="160"/>
                      <a:pt x="46" y="170"/>
                      <a:pt x="64" y="170"/>
                    </a:cubicBezTo>
                    <a:cubicBezTo>
                      <a:pt x="82" y="170"/>
                      <a:pt x="112" y="155"/>
                      <a:pt x="129" y="146"/>
                    </a:cubicBezTo>
                    <a:cubicBezTo>
                      <a:pt x="146" y="137"/>
                      <a:pt x="154" y="121"/>
                      <a:pt x="169" y="114"/>
                    </a:cubicBezTo>
                    <a:cubicBezTo>
                      <a:pt x="184" y="107"/>
                      <a:pt x="206" y="101"/>
                      <a:pt x="218" y="106"/>
                    </a:cubicBezTo>
                    <a:cubicBezTo>
                      <a:pt x="230" y="111"/>
                      <a:pt x="249" y="134"/>
                      <a:pt x="242" y="146"/>
                    </a:cubicBezTo>
                    <a:cubicBezTo>
                      <a:pt x="235" y="158"/>
                      <a:pt x="206" y="168"/>
                      <a:pt x="177" y="179"/>
                    </a:cubicBez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38" name="Freeform 127"/>
              <p:cNvSpPr>
                <a:spLocks/>
              </p:cNvSpPr>
              <p:nvPr/>
            </p:nvSpPr>
            <p:spPr bwMode="auto">
              <a:xfrm>
                <a:off x="4491" y="1160"/>
                <a:ext cx="558" cy="2008"/>
              </a:xfrm>
              <a:custGeom>
                <a:avLst/>
                <a:gdLst>
                  <a:gd name="T0" fmla="*/ 67 w 558"/>
                  <a:gd name="T1" fmla="*/ 0 h 2008"/>
                  <a:gd name="T2" fmla="*/ 215 w 558"/>
                  <a:gd name="T3" fmla="*/ 246 h 2008"/>
                  <a:gd name="T4" fmla="*/ 267 w 558"/>
                  <a:gd name="T5" fmla="*/ 343 h 2008"/>
                  <a:gd name="T6" fmla="*/ 309 w 558"/>
                  <a:gd name="T7" fmla="*/ 476 h 2008"/>
                  <a:gd name="T8" fmla="*/ 351 w 558"/>
                  <a:gd name="T9" fmla="*/ 576 h 2008"/>
                  <a:gd name="T10" fmla="*/ 317 w 558"/>
                  <a:gd name="T11" fmla="*/ 752 h 2008"/>
                  <a:gd name="T12" fmla="*/ 426 w 558"/>
                  <a:gd name="T13" fmla="*/ 985 h 2008"/>
                  <a:gd name="T14" fmla="*/ 551 w 558"/>
                  <a:gd name="T15" fmla="*/ 1152 h 2008"/>
                  <a:gd name="T16" fmla="*/ 468 w 558"/>
                  <a:gd name="T17" fmla="*/ 1278 h 2008"/>
                  <a:gd name="T18" fmla="*/ 401 w 558"/>
                  <a:gd name="T19" fmla="*/ 1303 h 2008"/>
                  <a:gd name="T20" fmla="*/ 359 w 558"/>
                  <a:gd name="T21" fmla="*/ 1328 h 2008"/>
                  <a:gd name="T22" fmla="*/ 351 w 558"/>
                  <a:gd name="T23" fmla="*/ 1386 h 2008"/>
                  <a:gd name="T24" fmla="*/ 392 w 558"/>
                  <a:gd name="T25" fmla="*/ 1428 h 2008"/>
                  <a:gd name="T26" fmla="*/ 342 w 558"/>
                  <a:gd name="T27" fmla="*/ 1486 h 2008"/>
                  <a:gd name="T28" fmla="*/ 367 w 558"/>
                  <a:gd name="T29" fmla="*/ 1553 h 2008"/>
                  <a:gd name="T30" fmla="*/ 317 w 558"/>
                  <a:gd name="T31" fmla="*/ 1628 h 2008"/>
                  <a:gd name="T32" fmla="*/ 259 w 558"/>
                  <a:gd name="T33" fmla="*/ 1628 h 2008"/>
                  <a:gd name="T34" fmla="*/ 317 w 558"/>
                  <a:gd name="T35" fmla="*/ 1720 h 2008"/>
                  <a:gd name="T36" fmla="*/ 334 w 558"/>
                  <a:gd name="T37" fmla="*/ 1778 h 2008"/>
                  <a:gd name="T38" fmla="*/ 292 w 558"/>
                  <a:gd name="T39" fmla="*/ 1879 h 2008"/>
                  <a:gd name="T40" fmla="*/ 159 w 558"/>
                  <a:gd name="T41" fmla="*/ 1987 h 2008"/>
                  <a:gd name="T42" fmla="*/ 75 w 558"/>
                  <a:gd name="T43" fmla="*/ 2004 h 2008"/>
                  <a:gd name="T44" fmla="*/ 0 w 558"/>
                  <a:gd name="T45" fmla="*/ 2004 h 20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58"/>
                  <a:gd name="T70" fmla="*/ 0 h 2008"/>
                  <a:gd name="T71" fmla="*/ 558 w 558"/>
                  <a:gd name="T72" fmla="*/ 2008 h 200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58" h="2008">
                    <a:moveTo>
                      <a:pt x="67" y="0"/>
                    </a:moveTo>
                    <a:cubicBezTo>
                      <a:pt x="92" y="41"/>
                      <a:pt x="182" y="189"/>
                      <a:pt x="215" y="246"/>
                    </a:cubicBezTo>
                    <a:cubicBezTo>
                      <a:pt x="248" y="303"/>
                      <a:pt x="251" y="305"/>
                      <a:pt x="267" y="343"/>
                    </a:cubicBezTo>
                    <a:cubicBezTo>
                      <a:pt x="283" y="381"/>
                      <a:pt x="295" y="437"/>
                      <a:pt x="309" y="476"/>
                    </a:cubicBezTo>
                    <a:cubicBezTo>
                      <a:pt x="323" y="515"/>
                      <a:pt x="350" y="530"/>
                      <a:pt x="351" y="576"/>
                    </a:cubicBezTo>
                    <a:cubicBezTo>
                      <a:pt x="352" y="622"/>
                      <a:pt x="305" y="684"/>
                      <a:pt x="317" y="752"/>
                    </a:cubicBezTo>
                    <a:cubicBezTo>
                      <a:pt x="329" y="820"/>
                      <a:pt x="387" y="918"/>
                      <a:pt x="426" y="985"/>
                    </a:cubicBezTo>
                    <a:cubicBezTo>
                      <a:pt x="465" y="1052"/>
                      <a:pt x="544" y="1103"/>
                      <a:pt x="551" y="1152"/>
                    </a:cubicBezTo>
                    <a:cubicBezTo>
                      <a:pt x="558" y="1201"/>
                      <a:pt x="493" y="1253"/>
                      <a:pt x="468" y="1278"/>
                    </a:cubicBezTo>
                    <a:cubicBezTo>
                      <a:pt x="443" y="1303"/>
                      <a:pt x="419" y="1295"/>
                      <a:pt x="401" y="1303"/>
                    </a:cubicBezTo>
                    <a:cubicBezTo>
                      <a:pt x="383" y="1311"/>
                      <a:pt x="367" y="1314"/>
                      <a:pt x="359" y="1328"/>
                    </a:cubicBezTo>
                    <a:cubicBezTo>
                      <a:pt x="351" y="1342"/>
                      <a:pt x="346" y="1369"/>
                      <a:pt x="351" y="1386"/>
                    </a:cubicBezTo>
                    <a:cubicBezTo>
                      <a:pt x="356" y="1403"/>
                      <a:pt x="393" y="1411"/>
                      <a:pt x="392" y="1428"/>
                    </a:cubicBezTo>
                    <a:cubicBezTo>
                      <a:pt x="391" y="1445"/>
                      <a:pt x="346" y="1465"/>
                      <a:pt x="342" y="1486"/>
                    </a:cubicBezTo>
                    <a:cubicBezTo>
                      <a:pt x="338" y="1507"/>
                      <a:pt x="371" y="1529"/>
                      <a:pt x="367" y="1553"/>
                    </a:cubicBezTo>
                    <a:cubicBezTo>
                      <a:pt x="363" y="1577"/>
                      <a:pt x="335" y="1616"/>
                      <a:pt x="317" y="1628"/>
                    </a:cubicBezTo>
                    <a:cubicBezTo>
                      <a:pt x="299" y="1640"/>
                      <a:pt x="259" y="1613"/>
                      <a:pt x="259" y="1628"/>
                    </a:cubicBezTo>
                    <a:cubicBezTo>
                      <a:pt x="259" y="1643"/>
                      <a:pt x="305" y="1695"/>
                      <a:pt x="317" y="1720"/>
                    </a:cubicBezTo>
                    <a:cubicBezTo>
                      <a:pt x="329" y="1745"/>
                      <a:pt x="338" y="1752"/>
                      <a:pt x="334" y="1778"/>
                    </a:cubicBezTo>
                    <a:cubicBezTo>
                      <a:pt x="330" y="1804"/>
                      <a:pt x="321" y="1844"/>
                      <a:pt x="292" y="1879"/>
                    </a:cubicBezTo>
                    <a:cubicBezTo>
                      <a:pt x="263" y="1914"/>
                      <a:pt x="195" y="1966"/>
                      <a:pt x="159" y="1987"/>
                    </a:cubicBezTo>
                    <a:cubicBezTo>
                      <a:pt x="123" y="2008"/>
                      <a:pt x="101" y="2001"/>
                      <a:pt x="75" y="2004"/>
                    </a:cubicBezTo>
                    <a:cubicBezTo>
                      <a:pt x="49" y="2007"/>
                      <a:pt x="24" y="2005"/>
                      <a:pt x="0" y="2004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39" name="Freeform 128"/>
              <p:cNvSpPr>
                <a:spLocks/>
              </p:cNvSpPr>
              <p:nvPr/>
            </p:nvSpPr>
            <p:spPr bwMode="auto">
              <a:xfrm>
                <a:off x="3789" y="1063"/>
                <a:ext cx="777" cy="824"/>
              </a:xfrm>
              <a:custGeom>
                <a:avLst/>
                <a:gdLst>
                  <a:gd name="T0" fmla="*/ 777 w 777"/>
                  <a:gd name="T1" fmla="*/ 97 h 824"/>
                  <a:gd name="T2" fmla="*/ 569 w 777"/>
                  <a:gd name="T3" fmla="*/ 14 h 824"/>
                  <a:gd name="T4" fmla="*/ 410 w 777"/>
                  <a:gd name="T5" fmla="*/ 14 h 824"/>
                  <a:gd name="T6" fmla="*/ 285 w 777"/>
                  <a:gd name="T7" fmla="*/ 14 h 824"/>
                  <a:gd name="T8" fmla="*/ 218 w 777"/>
                  <a:gd name="T9" fmla="*/ 47 h 824"/>
                  <a:gd name="T10" fmla="*/ 151 w 777"/>
                  <a:gd name="T11" fmla="*/ 106 h 824"/>
                  <a:gd name="T12" fmla="*/ 118 w 777"/>
                  <a:gd name="T13" fmla="*/ 231 h 824"/>
                  <a:gd name="T14" fmla="*/ 134 w 777"/>
                  <a:gd name="T15" fmla="*/ 306 h 824"/>
                  <a:gd name="T16" fmla="*/ 109 w 777"/>
                  <a:gd name="T17" fmla="*/ 390 h 824"/>
                  <a:gd name="T18" fmla="*/ 43 w 777"/>
                  <a:gd name="T19" fmla="*/ 423 h 824"/>
                  <a:gd name="T20" fmla="*/ 9 w 777"/>
                  <a:gd name="T21" fmla="*/ 506 h 824"/>
                  <a:gd name="T22" fmla="*/ 1 w 777"/>
                  <a:gd name="T23" fmla="*/ 590 h 824"/>
                  <a:gd name="T24" fmla="*/ 1 w 777"/>
                  <a:gd name="T25" fmla="*/ 715 h 824"/>
                  <a:gd name="T26" fmla="*/ 1 w 777"/>
                  <a:gd name="T27" fmla="*/ 824 h 8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77"/>
                  <a:gd name="T43" fmla="*/ 0 h 824"/>
                  <a:gd name="T44" fmla="*/ 777 w 777"/>
                  <a:gd name="T45" fmla="*/ 824 h 8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77" h="824">
                    <a:moveTo>
                      <a:pt x="777" y="97"/>
                    </a:moveTo>
                    <a:cubicBezTo>
                      <a:pt x="744" y="83"/>
                      <a:pt x="630" y="28"/>
                      <a:pt x="569" y="14"/>
                    </a:cubicBezTo>
                    <a:cubicBezTo>
                      <a:pt x="508" y="0"/>
                      <a:pt x="457" y="14"/>
                      <a:pt x="410" y="14"/>
                    </a:cubicBezTo>
                    <a:cubicBezTo>
                      <a:pt x="363" y="14"/>
                      <a:pt x="317" y="9"/>
                      <a:pt x="285" y="14"/>
                    </a:cubicBezTo>
                    <a:cubicBezTo>
                      <a:pt x="253" y="19"/>
                      <a:pt x="240" y="32"/>
                      <a:pt x="218" y="47"/>
                    </a:cubicBezTo>
                    <a:cubicBezTo>
                      <a:pt x="196" y="62"/>
                      <a:pt x="168" y="75"/>
                      <a:pt x="151" y="106"/>
                    </a:cubicBezTo>
                    <a:cubicBezTo>
                      <a:pt x="134" y="137"/>
                      <a:pt x="121" y="198"/>
                      <a:pt x="118" y="231"/>
                    </a:cubicBezTo>
                    <a:cubicBezTo>
                      <a:pt x="115" y="264"/>
                      <a:pt x="135" y="280"/>
                      <a:pt x="134" y="306"/>
                    </a:cubicBezTo>
                    <a:cubicBezTo>
                      <a:pt x="133" y="332"/>
                      <a:pt x="124" y="371"/>
                      <a:pt x="109" y="390"/>
                    </a:cubicBezTo>
                    <a:cubicBezTo>
                      <a:pt x="94" y="409"/>
                      <a:pt x="60" y="404"/>
                      <a:pt x="43" y="423"/>
                    </a:cubicBezTo>
                    <a:cubicBezTo>
                      <a:pt x="26" y="442"/>
                      <a:pt x="16" y="478"/>
                      <a:pt x="9" y="506"/>
                    </a:cubicBezTo>
                    <a:cubicBezTo>
                      <a:pt x="2" y="534"/>
                      <a:pt x="2" y="555"/>
                      <a:pt x="1" y="590"/>
                    </a:cubicBezTo>
                    <a:cubicBezTo>
                      <a:pt x="0" y="625"/>
                      <a:pt x="1" y="676"/>
                      <a:pt x="1" y="715"/>
                    </a:cubicBezTo>
                    <a:cubicBezTo>
                      <a:pt x="1" y="754"/>
                      <a:pt x="1" y="801"/>
                      <a:pt x="1" y="82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40" name="Freeform 129"/>
              <p:cNvSpPr>
                <a:spLocks/>
              </p:cNvSpPr>
              <p:nvPr/>
            </p:nvSpPr>
            <p:spPr bwMode="auto">
              <a:xfrm>
                <a:off x="3285" y="1826"/>
                <a:ext cx="1357" cy="1344"/>
              </a:xfrm>
              <a:custGeom>
                <a:avLst/>
                <a:gdLst>
                  <a:gd name="T0" fmla="*/ 532 w 1357"/>
                  <a:gd name="T1" fmla="*/ 58 h 1344"/>
                  <a:gd name="T2" fmla="*/ 455 w 1357"/>
                  <a:gd name="T3" fmla="*/ 102 h 1344"/>
                  <a:gd name="T4" fmla="*/ 346 w 1357"/>
                  <a:gd name="T5" fmla="*/ 86 h 1344"/>
                  <a:gd name="T6" fmla="*/ 256 w 1357"/>
                  <a:gd name="T7" fmla="*/ 11 h 1344"/>
                  <a:gd name="T8" fmla="*/ 154 w 1357"/>
                  <a:gd name="T9" fmla="*/ 19 h 1344"/>
                  <a:gd name="T10" fmla="*/ 22 w 1357"/>
                  <a:gd name="T11" fmla="*/ 127 h 1344"/>
                  <a:gd name="T12" fmla="*/ 19 w 1357"/>
                  <a:gd name="T13" fmla="*/ 326 h 1344"/>
                  <a:gd name="T14" fmla="*/ 114 w 1357"/>
                  <a:gd name="T15" fmla="*/ 470 h 1344"/>
                  <a:gd name="T16" fmla="*/ 197 w 1357"/>
                  <a:gd name="T17" fmla="*/ 578 h 1344"/>
                  <a:gd name="T18" fmla="*/ 306 w 1357"/>
                  <a:gd name="T19" fmla="*/ 628 h 1344"/>
                  <a:gd name="T20" fmla="*/ 388 w 1357"/>
                  <a:gd name="T21" fmla="*/ 645 h 1344"/>
                  <a:gd name="T22" fmla="*/ 472 w 1357"/>
                  <a:gd name="T23" fmla="*/ 762 h 1344"/>
                  <a:gd name="T24" fmla="*/ 530 w 1357"/>
                  <a:gd name="T25" fmla="*/ 870 h 1344"/>
                  <a:gd name="T26" fmla="*/ 672 w 1357"/>
                  <a:gd name="T27" fmla="*/ 1054 h 1344"/>
                  <a:gd name="T28" fmla="*/ 815 w 1357"/>
                  <a:gd name="T29" fmla="*/ 1161 h 1344"/>
                  <a:gd name="T30" fmla="*/ 922 w 1357"/>
                  <a:gd name="T31" fmla="*/ 1246 h 1344"/>
                  <a:gd name="T32" fmla="*/ 1049 w 1357"/>
                  <a:gd name="T33" fmla="*/ 1313 h 1344"/>
                  <a:gd name="T34" fmla="*/ 1157 w 1357"/>
                  <a:gd name="T35" fmla="*/ 1338 h 1344"/>
                  <a:gd name="T36" fmla="*/ 1266 w 1357"/>
                  <a:gd name="T37" fmla="*/ 1338 h 1344"/>
                  <a:gd name="T38" fmla="*/ 1357 w 1357"/>
                  <a:gd name="T39" fmla="*/ 1304 h 134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357"/>
                  <a:gd name="T61" fmla="*/ 0 h 1344"/>
                  <a:gd name="T62" fmla="*/ 1357 w 1357"/>
                  <a:gd name="T63" fmla="*/ 1344 h 134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357" h="1344">
                    <a:moveTo>
                      <a:pt x="532" y="58"/>
                    </a:moveTo>
                    <a:cubicBezTo>
                      <a:pt x="519" y="67"/>
                      <a:pt x="486" y="97"/>
                      <a:pt x="455" y="102"/>
                    </a:cubicBezTo>
                    <a:cubicBezTo>
                      <a:pt x="424" y="107"/>
                      <a:pt x="379" y="101"/>
                      <a:pt x="346" y="86"/>
                    </a:cubicBezTo>
                    <a:cubicBezTo>
                      <a:pt x="313" y="71"/>
                      <a:pt x="288" y="22"/>
                      <a:pt x="256" y="11"/>
                    </a:cubicBezTo>
                    <a:cubicBezTo>
                      <a:pt x="224" y="0"/>
                      <a:pt x="193" y="0"/>
                      <a:pt x="154" y="19"/>
                    </a:cubicBezTo>
                    <a:cubicBezTo>
                      <a:pt x="115" y="38"/>
                      <a:pt x="44" y="76"/>
                      <a:pt x="22" y="127"/>
                    </a:cubicBezTo>
                    <a:cubicBezTo>
                      <a:pt x="0" y="178"/>
                      <a:pt x="4" y="269"/>
                      <a:pt x="19" y="326"/>
                    </a:cubicBezTo>
                    <a:cubicBezTo>
                      <a:pt x="34" y="383"/>
                      <a:pt x="84" y="428"/>
                      <a:pt x="114" y="470"/>
                    </a:cubicBezTo>
                    <a:cubicBezTo>
                      <a:pt x="144" y="512"/>
                      <a:pt x="165" y="552"/>
                      <a:pt x="197" y="578"/>
                    </a:cubicBezTo>
                    <a:cubicBezTo>
                      <a:pt x="229" y="604"/>
                      <a:pt x="274" y="617"/>
                      <a:pt x="306" y="628"/>
                    </a:cubicBezTo>
                    <a:cubicBezTo>
                      <a:pt x="338" y="639"/>
                      <a:pt x="360" y="623"/>
                      <a:pt x="388" y="645"/>
                    </a:cubicBezTo>
                    <a:cubicBezTo>
                      <a:pt x="416" y="667"/>
                      <a:pt x="448" y="725"/>
                      <a:pt x="472" y="762"/>
                    </a:cubicBezTo>
                    <a:cubicBezTo>
                      <a:pt x="496" y="799"/>
                      <a:pt x="497" y="821"/>
                      <a:pt x="530" y="870"/>
                    </a:cubicBezTo>
                    <a:cubicBezTo>
                      <a:pt x="563" y="919"/>
                      <a:pt x="625" y="1006"/>
                      <a:pt x="672" y="1054"/>
                    </a:cubicBezTo>
                    <a:cubicBezTo>
                      <a:pt x="719" y="1102"/>
                      <a:pt x="773" y="1129"/>
                      <a:pt x="815" y="1161"/>
                    </a:cubicBezTo>
                    <a:cubicBezTo>
                      <a:pt x="857" y="1193"/>
                      <a:pt x="883" y="1221"/>
                      <a:pt x="922" y="1246"/>
                    </a:cubicBezTo>
                    <a:cubicBezTo>
                      <a:pt x="961" y="1271"/>
                      <a:pt x="1010" y="1298"/>
                      <a:pt x="1049" y="1313"/>
                    </a:cubicBezTo>
                    <a:cubicBezTo>
                      <a:pt x="1088" y="1328"/>
                      <a:pt x="1121" y="1334"/>
                      <a:pt x="1157" y="1338"/>
                    </a:cubicBezTo>
                    <a:cubicBezTo>
                      <a:pt x="1193" y="1342"/>
                      <a:pt x="1233" y="1344"/>
                      <a:pt x="1266" y="1338"/>
                    </a:cubicBezTo>
                    <a:cubicBezTo>
                      <a:pt x="1299" y="1332"/>
                      <a:pt x="1328" y="1318"/>
                      <a:pt x="1357" y="1304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</p:grpSp>
      <p:grpSp>
        <p:nvGrpSpPr>
          <p:cNvPr id="52252" name="Group 130"/>
          <p:cNvGrpSpPr>
            <a:grpSpLocks/>
          </p:cNvGrpSpPr>
          <p:nvPr/>
        </p:nvGrpSpPr>
        <p:grpSpPr bwMode="auto">
          <a:xfrm>
            <a:off x="387350" y="4899025"/>
            <a:ext cx="1308100" cy="819150"/>
            <a:chOff x="480" y="576"/>
            <a:chExt cx="4752" cy="2976"/>
          </a:xfrm>
        </p:grpSpPr>
        <p:sp>
          <p:nvSpPr>
            <p:cNvPr id="52253" name="Rectangle 131"/>
            <p:cNvSpPr>
              <a:spLocks noChangeArrowheads="1"/>
            </p:cNvSpPr>
            <p:nvPr/>
          </p:nvSpPr>
          <p:spPr bwMode="auto">
            <a:xfrm>
              <a:off x="480" y="576"/>
              <a:ext cx="4752" cy="29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tr-TR" sz="1800">
                <a:latin typeface="Century Gothic" pitchFamily="34" charset="0"/>
              </a:endParaRPr>
            </a:p>
          </p:txBody>
        </p:sp>
        <p:grpSp>
          <p:nvGrpSpPr>
            <p:cNvPr id="52254" name="Group 132"/>
            <p:cNvGrpSpPr>
              <a:grpSpLocks/>
            </p:cNvGrpSpPr>
            <p:nvPr/>
          </p:nvGrpSpPr>
          <p:grpSpPr bwMode="auto">
            <a:xfrm>
              <a:off x="625" y="724"/>
              <a:ext cx="4435" cy="2715"/>
              <a:chOff x="625" y="724"/>
              <a:chExt cx="4435" cy="2715"/>
            </a:xfrm>
          </p:grpSpPr>
          <p:sp>
            <p:nvSpPr>
              <p:cNvPr id="52255" name="Freeform 133"/>
              <p:cNvSpPr>
                <a:spLocks/>
              </p:cNvSpPr>
              <p:nvPr/>
            </p:nvSpPr>
            <p:spPr bwMode="auto">
              <a:xfrm>
                <a:off x="788" y="836"/>
                <a:ext cx="1481" cy="1325"/>
              </a:xfrm>
              <a:custGeom>
                <a:avLst/>
                <a:gdLst>
                  <a:gd name="T0" fmla="*/ 60 w 1481"/>
                  <a:gd name="T1" fmla="*/ 1188 h 1325"/>
                  <a:gd name="T2" fmla="*/ 32 w 1481"/>
                  <a:gd name="T3" fmla="*/ 1044 h 1325"/>
                  <a:gd name="T4" fmla="*/ 28 w 1481"/>
                  <a:gd name="T5" fmla="*/ 860 h 1325"/>
                  <a:gd name="T6" fmla="*/ 4 w 1481"/>
                  <a:gd name="T7" fmla="*/ 748 h 1325"/>
                  <a:gd name="T8" fmla="*/ 4 w 1481"/>
                  <a:gd name="T9" fmla="*/ 600 h 1325"/>
                  <a:gd name="T10" fmla="*/ 24 w 1481"/>
                  <a:gd name="T11" fmla="*/ 508 h 1325"/>
                  <a:gd name="T12" fmla="*/ 28 w 1481"/>
                  <a:gd name="T13" fmla="*/ 440 h 1325"/>
                  <a:gd name="T14" fmla="*/ 96 w 1481"/>
                  <a:gd name="T15" fmla="*/ 308 h 1325"/>
                  <a:gd name="T16" fmla="*/ 208 w 1481"/>
                  <a:gd name="T17" fmla="*/ 184 h 1325"/>
                  <a:gd name="T18" fmla="*/ 332 w 1481"/>
                  <a:gd name="T19" fmla="*/ 96 h 1325"/>
                  <a:gd name="T20" fmla="*/ 448 w 1481"/>
                  <a:gd name="T21" fmla="*/ 36 h 1325"/>
                  <a:gd name="T22" fmla="*/ 564 w 1481"/>
                  <a:gd name="T23" fmla="*/ 12 h 1325"/>
                  <a:gd name="T24" fmla="*/ 704 w 1481"/>
                  <a:gd name="T25" fmla="*/ 0 h 1325"/>
                  <a:gd name="T26" fmla="*/ 864 w 1481"/>
                  <a:gd name="T27" fmla="*/ 12 h 1325"/>
                  <a:gd name="T28" fmla="*/ 1012 w 1481"/>
                  <a:gd name="T29" fmla="*/ 40 h 1325"/>
                  <a:gd name="T30" fmla="*/ 1172 w 1481"/>
                  <a:gd name="T31" fmla="*/ 104 h 1325"/>
                  <a:gd name="T32" fmla="*/ 1344 w 1481"/>
                  <a:gd name="T33" fmla="*/ 240 h 1325"/>
                  <a:gd name="T34" fmla="*/ 1432 w 1481"/>
                  <a:gd name="T35" fmla="*/ 396 h 1325"/>
                  <a:gd name="T36" fmla="*/ 1476 w 1481"/>
                  <a:gd name="T37" fmla="*/ 588 h 1325"/>
                  <a:gd name="T38" fmla="*/ 1464 w 1481"/>
                  <a:gd name="T39" fmla="*/ 804 h 1325"/>
                  <a:gd name="T40" fmla="*/ 1444 w 1481"/>
                  <a:gd name="T41" fmla="*/ 860 h 1325"/>
                  <a:gd name="T42" fmla="*/ 1444 w 1481"/>
                  <a:gd name="T43" fmla="*/ 972 h 1325"/>
                  <a:gd name="T44" fmla="*/ 1440 w 1481"/>
                  <a:gd name="T45" fmla="*/ 1076 h 1325"/>
                  <a:gd name="T46" fmla="*/ 1400 w 1481"/>
                  <a:gd name="T47" fmla="*/ 1168 h 1325"/>
                  <a:gd name="T48" fmla="*/ 1372 w 1481"/>
                  <a:gd name="T49" fmla="*/ 1064 h 1325"/>
                  <a:gd name="T50" fmla="*/ 1264 w 1481"/>
                  <a:gd name="T51" fmla="*/ 912 h 1325"/>
                  <a:gd name="T52" fmla="*/ 1068 w 1481"/>
                  <a:gd name="T53" fmla="*/ 972 h 1325"/>
                  <a:gd name="T54" fmla="*/ 884 w 1481"/>
                  <a:gd name="T55" fmla="*/ 924 h 1325"/>
                  <a:gd name="T56" fmla="*/ 756 w 1481"/>
                  <a:gd name="T57" fmla="*/ 1088 h 1325"/>
                  <a:gd name="T58" fmla="*/ 520 w 1481"/>
                  <a:gd name="T59" fmla="*/ 1020 h 1325"/>
                  <a:gd name="T60" fmla="*/ 368 w 1481"/>
                  <a:gd name="T61" fmla="*/ 1204 h 1325"/>
                  <a:gd name="T62" fmla="*/ 240 w 1481"/>
                  <a:gd name="T63" fmla="*/ 1172 h 1325"/>
                  <a:gd name="T64" fmla="*/ 128 w 1481"/>
                  <a:gd name="T65" fmla="*/ 1316 h 1325"/>
                  <a:gd name="T66" fmla="*/ 76 w 1481"/>
                  <a:gd name="T67" fmla="*/ 1224 h 1325"/>
                  <a:gd name="T68" fmla="*/ 60 w 1481"/>
                  <a:gd name="T69" fmla="*/ 1188 h 13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81"/>
                  <a:gd name="T106" fmla="*/ 0 h 1325"/>
                  <a:gd name="T107" fmla="*/ 1481 w 1481"/>
                  <a:gd name="T108" fmla="*/ 1325 h 13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81" h="1325">
                    <a:moveTo>
                      <a:pt x="60" y="1188"/>
                    </a:moveTo>
                    <a:cubicBezTo>
                      <a:pt x="53" y="1158"/>
                      <a:pt x="37" y="1099"/>
                      <a:pt x="32" y="1044"/>
                    </a:cubicBezTo>
                    <a:cubicBezTo>
                      <a:pt x="27" y="989"/>
                      <a:pt x="33" y="909"/>
                      <a:pt x="28" y="860"/>
                    </a:cubicBezTo>
                    <a:cubicBezTo>
                      <a:pt x="23" y="811"/>
                      <a:pt x="8" y="791"/>
                      <a:pt x="4" y="748"/>
                    </a:cubicBezTo>
                    <a:cubicBezTo>
                      <a:pt x="0" y="705"/>
                      <a:pt x="1" y="640"/>
                      <a:pt x="4" y="600"/>
                    </a:cubicBezTo>
                    <a:cubicBezTo>
                      <a:pt x="7" y="560"/>
                      <a:pt x="20" y="535"/>
                      <a:pt x="24" y="508"/>
                    </a:cubicBezTo>
                    <a:cubicBezTo>
                      <a:pt x="28" y="481"/>
                      <a:pt x="16" y="473"/>
                      <a:pt x="28" y="440"/>
                    </a:cubicBezTo>
                    <a:cubicBezTo>
                      <a:pt x="40" y="407"/>
                      <a:pt x="66" y="351"/>
                      <a:pt x="96" y="308"/>
                    </a:cubicBezTo>
                    <a:cubicBezTo>
                      <a:pt x="126" y="265"/>
                      <a:pt x="169" y="219"/>
                      <a:pt x="208" y="184"/>
                    </a:cubicBezTo>
                    <a:cubicBezTo>
                      <a:pt x="247" y="149"/>
                      <a:pt x="292" y="121"/>
                      <a:pt x="332" y="96"/>
                    </a:cubicBezTo>
                    <a:cubicBezTo>
                      <a:pt x="372" y="71"/>
                      <a:pt x="409" y="50"/>
                      <a:pt x="448" y="36"/>
                    </a:cubicBezTo>
                    <a:cubicBezTo>
                      <a:pt x="487" y="22"/>
                      <a:pt x="521" y="18"/>
                      <a:pt x="564" y="12"/>
                    </a:cubicBezTo>
                    <a:cubicBezTo>
                      <a:pt x="607" y="6"/>
                      <a:pt x="654" y="0"/>
                      <a:pt x="704" y="0"/>
                    </a:cubicBezTo>
                    <a:cubicBezTo>
                      <a:pt x="754" y="0"/>
                      <a:pt x="813" y="5"/>
                      <a:pt x="864" y="12"/>
                    </a:cubicBezTo>
                    <a:cubicBezTo>
                      <a:pt x="915" y="19"/>
                      <a:pt x="961" y="25"/>
                      <a:pt x="1012" y="40"/>
                    </a:cubicBezTo>
                    <a:cubicBezTo>
                      <a:pt x="1063" y="55"/>
                      <a:pt x="1117" y="71"/>
                      <a:pt x="1172" y="104"/>
                    </a:cubicBezTo>
                    <a:cubicBezTo>
                      <a:pt x="1227" y="137"/>
                      <a:pt x="1301" y="191"/>
                      <a:pt x="1344" y="240"/>
                    </a:cubicBezTo>
                    <a:cubicBezTo>
                      <a:pt x="1387" y="289"/>
                      <a:pt x="1410" y="338"/>
                      <a:pt x="1432" y="396"/>
                    </a:cubicBezTo>
                    <a:cubicBezTo>
                      <a:pt x="1454" y="454"/>
                      <a:pt x="1471" y="520"/>
                      <a:pt x="1476" y="588"/>
                    </a:cubicBezTo>
                    <a:cubicBezTo>
                      <a:pt x="1481" y="656"/>
                      <a:pt x="1469" y="759"/>
                      <a:pt x="1464" y="804"/>
                    </a:cubicBezTo>
                    <a:cubicBezTo>
                      <a:pt x="1459" y="849"/>
                      <a:pt x="1447" y="832"/>
                      <a:pt x="1444" y="860"/>
                    </a:cubicBezTo>
                    <a:cubicBezTo>
                      <a:pt x="1441" y="888"/>
                      <a:pt x="1445" y="936"/>
                      <a:pt x="1444" y="972"/>
                    </a:cubicBezTo>
                    <a:cubicBezTo>
                      <a:pt x="1443" y="1008"/>
                      <a:pt x="1447" y="1043"/>
                      <a:pt x="1440" y="1076"/>
                    </a:cubicBezTo>
                    <a:cubicBezTo>
                      <a:pt x="1433" y="1109"/>
                      <a:pt x="1411" y="1170"/>
                      <a:pt x="1400" y="1168"/>
                    </a:cubicBezTo>
                    <a:cubicBezTo>
                      <a:pt x="1389" y="1166"/>
                      <a:pt x="1395" y="1107"/>
                      <a:pt x="1372" y="1064"/>
                    </a:cubicBezTo>
                    <a:cubicBezTo>
                      <a:pt x="1349" y="1021"/>
                      <a:pt x="1315" y="927"/>
                      <a:pt x="1264" y="912"/>
                    </a:cubicBezTo>
                    <a:cubicBezTo>
                      <a:pt x="1213" y="897"/>
                      <a:pt x="1131" y="970"/>
                      <a:pt x="1068" y="972"/>
                    </a:cubicBezTo>
                    <a:cubicBezTo>
                      <a:pt x="1005" y="974"/>
                      <a:pt x="936" y="905"/>
                      <a:pt x="884" y="924"/>
                    </a:cubicBezTo>
                    <a:cubicBezTo>
                      <a:pt x="832" y="943"/>
                      <a:pt x="817" y="1072"/>
                      <a:pt x="756" y="1088"/>
                    </a:cubicBezTo>
                    <a:cubicBezTo>
                      <a:pt x="695" y="1104"/>
                      <a:pt x="585" y="1001"/>
                      <a:pt x="520" y="1020"/>
                    </a:cubicBezTo>
                    <a:cubicBezTo>
                      <a:pt x="455" y="1039"/>
                      <a:pt x="415" y="1179"/>
                      <a:pt x="368" y="1204"/>
                    </a:cubicBezTo>
                    <a:cubicBezTo>
                      <a:pt x="321" y="1229"/>
                      <a:pt x="280" y="1153"/>
                      <a:pt x="240" y="1172"/>
                    </a:cubicBezTo>
                    <a:cubicBezTo>
                      <a:pt x="200" y="1191"/>
                      <a:pt x="155" y="1307"/>
                      <a:pt x="128" y="1316"/>
                    </a:cubicBezTo>
                    <a:cubicBezTo>
                      <a:pt x="101" y="1325"/>
                      <a:pt x="88" y="1245"/>
                      <a:pt x="76" y="1224"/>
                    </a:cubicBezTo>
                    <a:cubicBezTo>
                      <a:pt x="64" y="1203"/>
                      <a:pt x="67" y="1218"/>
                      <a:pt x="60" y="11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256" name="Freeform 134"/>
              <p:cNvSpPr>
                <a:spLocks/>
              </p:cNvSpPr>
              <p:nvPr/>
            </p:nvSpPr>
            <p:spPr bwMode="auto">
              <a:xfrm>
                <a:off x="1035" y="2743"/>
                <a:ext cx="1099" cy="647"/>
              </a:xfrm>
              <a:custGeom>
                <a:avLst/>
                <a:gdLst>
                  <a:gd name="T0" fmla="*/ 581 w 1099"/>
                  <a:gd name="T1" fmla="*/ 641 h 647"/>
                  <a:gd name="T2" fmla="*/ 401 w 1099"/>
                  <a:gd name="T3" fmla="*/ 637 h 647"/>
                  <a:gd name="T4" fmla="*/ 205 w 1099"/>
                  <a:gd name="T5" fmla="*/ 581 h 647"/>
                  <a:gd name="T6" fmla="*/ 53 w 1099"/>
                  <a:gd name="T7" fmla="*/ 517 h 647"/>
                  <a:gd name="T8" fmla="*/ 9 w 1099"/>
                  <a:gd name="T9" fmla="*/ 473 h 647"/>
                  <a:gd name="T10" fmla="*/ 9 w 1099"/>
                  <a:gd name="T11" fmla="*/ 373 h 647"/>
                  <a:gd name="T12" fmla="*/ 13 w 1099"/>
                  <a:gd name="T13" fmla="*/ 221 h 647"/>
                  <a:gd name="T14" fmla="*/ 9 w 1099"/>
                  <a:gd name="T15" fmla="*/ 53 h 647"/>
                  <a:gd name="T16" fmla="*/ 65 w 1099"/>
                  <a:gd name="T17" fmla="*/ 45 h 647"/>
                  <a:gd name="T18" fmla="*/ 177 w 1099"/>
                  <a:gd name="T19" fmla="*/ 137 h 647"/>
                  <a:gd name="T20" fmla="*/ 321 w 1099"/>
                  <a:gd name="T21" fmla="*/ 33 h 647"/>
                  <a:gd name="T22" fmla="*/ 513 w 1099"/>
                  <a:gd name="T23" fmla="*/ 209 h 647"/>
                  <a:gd name="T24" fmla="*/ 641 w 1099"/>
                  <a:gd name="T25" fmla="*/ 77 h 647"/>
                  <a:gd name="T26" fmla="*/ 769 w 1099"/>
                  <a:gd name="T27" fmla="*/ 205 h 647"/>
                  <a:gd name="T28" fmla="*/ 897 w 1099"/>
                  <a:gd name="T29" fmla="*/ 25 h 647"/>
                  <a:gd name="T30" fmla="*/ 977 w 1099"/>
                  <a:gd name="T31" fmla="*/ 129 h 647"/>
                  <a:gd name="T32" fmla="*/ 1049 w 1099"/>
                  <a:gd name="T33" fmla="*/ 13 h 647"/>
                  <a:gd name="T34" fmla="*/ 1077 w 1099"/>
                  <a:gd name="T35" fmla="*/ 49 h 647"/>
                  <a:gd name="T36" fmla="*/ 1069 w 1099"/>
                  <a:gd name="T37" fmla="*/ 189 h 647"/>
                  <a:gd name="T38" fmla="*/ 1085 w 1099"/>
                  <a:gd name="T39" fmla="*/ 357 h 647"/>
                  <a:gd name="T40" fmla="*/ 1093 w 1099"/>
                  <a:gd name="T41" fmla="*/ 461 h 647"/>
                  <a:gd name="T42" fmla="*/ 1049 w 1099"/>
                  <a:gd name="T43" fmla="*/ 517 h 647"/>
                  <a:gd name="T44" fmla="*/ 937 w 1099"/>
                  <a:gd name="T45" fmla="*/ 569 h 647"/>
                  <a:gd name="T46" fmla="*/ 741 w 1099"/>
                  <a:gd name="T47" fmla="*/ 625 h 647"/>
                  <a:gd name="T48" fmla="*/ 581 w 1099"/>
                  <a:gd name="T49" fmla="*/ 641 h 6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99"/>
                  <a:gd name="T76" fmla="*/ 0 h 647"/>
                  <a:gd name="T77" fmla="*/ 1099 w 1099"/>
                  <a:gd name="T78" fmla="*/ 647 h 64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99" h="647">
                    <a:moveTo>
                      <a:pt x="581" y="641"/>
                    </a:moveTo>
                    <a:cubicBezTo>
                      <a:pt x="524" y="643"/>
                      <a:pt x="464" y="647"/>
                      <a:pt x="401" y="637"/>
                    </a:cubicBezTo>
                    <a:cubicBezTo>
                      <a:pt x="338" y="627"/>
                      <a:pt x="263" y="601"/>
                      <a:pt x="205" y="581"/>
                    </a:cubicBezTo>
                    <a:cubicBezTo>
                      <a:pt x="147" y="561"/>
                      <a:pt x="86" y="535"/>
                      <a:pt x="53" y="517"/>
                    </a:cubicBezTo>
                    <a:cubicBezTo>
                      <a:pt x="20" y="499"/>
                      <a:pt x="16" y="497"/>
                      <a:pt x="9" y="473"/>
                    </a:cubicBezTo>
                    <a:cubicBezTo>
                      <a:pt x="2" y="449"/>
                      <a:pt x="8" y="415"/>
                      <a:pt x="9" y="373"/>
                    </a:cubicBezTo>
                    <a:cubicBezTo>
                      <a:pt x="10" y="331"/>
                      <a:pt x="13" y="274"/>
                      <a:pt x="13" y="221"/>
                    </a:cubicBezTo>
                    <a:cubicBezTo>
                      <a:pt x="13" y="168"/>
                      <a:pt x="0" y="82"/>
                      <a:pt x="9" y="53"/>
                    </a:cubicBezTo>
                    <a:cubicBezTo>
                      <a:pt x="18" y="24"/>
                      <a:pt x="37" y="31"/>
                      <a:pt x="65" y="45"/>
                    </a:cubicBezTo>
                    <a:cubicBezTo>
                      <a:pt x="93" y="59"/>
                      <a:pt x="134" y="139"/>
                      <a:pt x="177" y="137"/>
                    </a:cubicBezTo>
                    <a:cubicBezTo>
                      <a:pt x="220" y="135"/>
                      <a:pt x="265" y="21"/>
                      <a:pt x="321" y="33"/>
                    </a:cubicBezTo>
                    <a:cubicBezTo>
                      <a:pt x="377" y="45"/>
                      <a:pt x="460" y="202"/>
                      <a:pt x="513" y="209"/>
                    </a:cubicBezTo>
                    <a:cubicBezTo>
                      <a:pt x="566" y="216"/>
                      <a:pt x="598" y="78"/>
                      <a:pt x="641" y="77"/>
                    </a:cubicBezTo>
                    <a:cubicBezTo>
                      <a:pt x="684" y="76"/>
                      <a:pt x="726" y="214"/>
                      <a:pt x="769" y="205"/>
                    </a:cubicBezTo>
                    <a:cubicBezTo>
                      <a:pt x="812" y="196"/>
                      <a:pt x="862" y="38"/>
                      <a:pt x="897" y="25"/>
                    </a:cubicBezTo>
                    <a:cubicBezTo>
                      <a:pt x="932" y="12"/>
                      <a:pt x="952" y="131"/>
                      <a:pt x="977" y="129"/>
                    </a:cubicBezTo>
                    <a:cubicBezTo>
                      <a:pt x="1002" y="127"/>
                      <a:pt x="1032" y="26"/>
                      <a:pt x="1049" y="13"/>
                    </a:cubicBezTo>
                    <a:cubicBezTo>
                      <a:pt x="1066" y="0"/>
                      <a:pt x="1074" y="20"/>
                      <a:pt x="1077" y="49"/>
                    </a:cubicBezTo>
                    <a:cubicBezTo>
                      <a:pt x="1080" y="78"/>
                      <a:pt x="1068" y="138"/>
                      <a:pt x="1069" y="189"/>
                    </a:cubicBezTo>
                    <a:cubicBezTo>
                      <a:pt x="1070" y="240"/>
                      <a:pt x="1081" y="312"/>
                      <a:pt x="1085" y="357"/>
                    </a:cubicBezTo>
                    <a:cubicBezTo>
                      <a:pt x="1089" y="402"/>
                      <a:pt x="1099" y="434"/>
                      <a:pt x="1093" y="461"/>
                    </a:cubicBezTo>
                    <a:cubicBezTo>
                      <a:pt x="1087" y="488"/>
                      <a:pt x="1075" y="499"/>
                      <a:pt x="1049" y="517"/>
                    </a:cubicBezTo>
                    <a:cubicBezTo>
                      <a:pt x="1023" y="535"/>
                      <a:pt x="988" y="551"/>
                      <a:pt x="937" y="569"/>
                    </a:cubicBezTo>
                    <a:cubicBezTo>
                      <a:pt x="886" y="587"/>
                      <a:pt x="800" y="613"/>
                      <a:pt x="741" y="625"/>
                    </a:cubicBezTo>
                    <a:cubicBezTo>
                      <a:pt x="682" y="637"/>
                      <a:pt x="638" y="639"/>
                      <a:pt x="581" y="641"/>
                    </a:cubicBezTo>
                    <a:close/>
                  </a:path>
                </a:pathLst>
              </a:custGeom>
              <a:solidFill>
                <a:schemeClr val="tx1"/>
              </a:solidFill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257" name="Freeform 135"/>
              <p:cNvSpPr>
                <a:spLocks/>
              </p:cNvSpPr>
              <p:nvPr/>
            </p:nvSpPr>
            <p:spPr bwMode="auto">
              <a:xfrm>
                <a:off x="937" y="1489"/>
                <a:ext cx="1217" cy="1724"/>
              </a:xfrm>
              <a:custGeom>
                <a:avLst/>
                <a:gdLst>
                  <a:gd name="T0" fmla="*/ 987 w 1217"/>
                  <a:gd name="T1" fmla="*/ 87 h 1724"/>
                  <a:gd name="T2" fmla="*/ 931 w 1217"/>
                  <a:gd name="T3" fmla="*/ 71 h 1724"/>
                  <a:gd name="T4" fmla="*/ 843 w 1217"/>
                  <a:gd name="T5" fmla="*/ 95 h 1724"/>
                  <a:gd name="T6" fmla="*/ 759 w 1217"/>
                  <a:gd name="T7" fmla="*/ 35 h 1724"/>
                  <a:gd name="T8" fmla="*/ 719 w 1217"/>
                  <a:gd name="T9" fmla="*/ 3 h 1724"/>
                  <a:gd name="T10" fmla="*/ 659 w 1217"/>
                  <a:gd name="T11" fmla="*/ 19 h 1724"/>
                  <a:gd name="T12" fmla="*/ 595 w 1217"/>
                  <a:gd name="T13" fmla="*/ 23 h 1724"/>
                  <a:gd name="T14" fmla="*/ 535 w 1217"/>
                  <a:gd name="T15" fmla="*/ 3 h 1724"/>
                  <a:gd name="T16" fmla="*/ 475 w 1217"/>
                  <a:gd name="T17" fmla="*/ 15 h 1724"/>
                  <a:gd name="T18" fmla="*/ 415 w 1217"/>
                  <a:gd name="T19" fmla="*/ 71 h 1724"/>
                  <a:gd name="T20" fmla="*/ 335 w 1217"/>
                  <a:gd name="T21" fmla="*/ 99 h 1724"/>
                  <a:gd name="T22" fmla="*/ 267 w 1217"/>
                  <a:gd name="T23" fmla="*/ 63 h 1724"/>
                  <a:gd name="T24" fmla="*/ 239 w 1217"/>
                  <a:gd name="T25" fmla="*/ 67 h 1724"/>
                  <a:gd name="T26" fmla="*/ 112 w 1217"/>
                  <a:gd name="T27" fmla="*/ 269 h 1724"/>
                  <a:gd name="T28" fmla="*/ 50 w 1217"/>
                  <a:gd name="T29" fmla="*/ 452 h 1724"/>
                  <a:gd name="T30" fmla="*/ 39 w 1217"/>
                  <a:gd name="T31" fmla="*/ 619 h 1724"/>
                  <a:gd name="T32" fmla="*/ 27 w 1217"/>
                  <a:gd name="T33" fmla="*/ 959 h 1724"/>
                  <a:gd name="T34" fmla="*/ 203 w 1217"/>
                  <a:gd name="T35" fmla="*/ 1415 h 1724"/>
                  <a:gd name="T36" fmla="*/ 231 w 1217"/>
                  <a:gd name="T37" fmla="*/ 1515 h 1724"/>
                  <a:gd name="T38" fmla="*/ 307 w 1217"/>
                  <a:gd name="T39" fmla="*/ 1571 h 1724"/>
                  <a:gd name="T40" fmla="*/ 411 w 1217"/>
                  <a:gd name="T41" fmla="*/ 1647 h 1724"/>
                  <a:gd name="T42" fmla="*/ 551 w 1217"/>
                  <a:gd name="T43" fmla="*/ 1711 h 1724"/>
                  <a:gd name="T44" fmla="*/ 703 w 1217"/>
                  <a:gd name="T45" fmla="*/ 1715 h 1724"/>
                  <a:gd name="T46" fmla="*/ 843 w 1217"/>
                  <a:gd name="T47" fmla="*/ 1655 h 1724"/>
                  <a:gd name="T48" fmla="*/ 987 w 1217"/>
                  <a:gd name="T49" fmla="*/ 1563 h 1724"/>
                  <a:gd name="T50" fmla="*/ 1043 w 1217"/>
                  <a:gd name="T51" fmla="*/ 1511 h 1724"/>
                  <a:gd name="T52" fmla="*/ 1051 w 1217"/>
                  <a:gd name="T53" fmla="*/ 1439 h 1724"/>
                  <a:gd name="T54" fmla="*/ 1063 w 1217"/>
                  <a:gd name="T55" fmla="*/ 1327 h 1724"/>
                  <a:gd name="T56" fmla="*/ 1147 w 1217"/>
                  <a:gd name="T57" fmla="*/ 1139 h 1724"/>
                  <a:gd name="T58" fmla="*/ 1211 w 1217"/>
                  <a:gd name="T59" fmla="*/ 883 h 1724"/>
                  <a:gd name="T60" fmla="*/ 1183 w 1217"/>
                  <a:gd name="T61" fmla="*/ 527 h 1724"/>
                  <a:gd name="T62" fmla="*/ 1103 w 1217"/>
                  <a:gd name="T63" fmla="*/ 275 h 1724"/>
                  <a:gd name="T64" fmla="*/ 987 w 1217"/>
                  <a:gd name="T65" fmla="*/ 87 h 172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17"/>
                  <a:gd name="T100" fmla="*/ 0 h 1724"/>
                  <a:gd name="T101" fmla="*/ 1217 w 1217"/>
                  <a:gd name="T102" fmla="*/ 1724 h 172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17" h="1724">
                    <a:moveTo>
                      <a:pt x="987" y="87"/>
                    </a:moveTo>
                    <a:cubicBezTo>
                      <a:pt x="958" y="53"/>
                      <a:pt x="955" y="70"/>
                      <a:pt x="931" y="71"/>
                    </a:cubicBezTo>
                    <a:cubicBezTo>
                      <a:pt x="907" y="72"/>
                      <a:pt x="872" y="101"/>
                      <a:pt x="843" y="95"/>
                    </a:cubicBezTo>
                    <a:cubicBezTo>
                      <a:pt x="814" y="89"/>
                      <a:pt x="780" y="50"/>
                      <a:pt x="759" y="35"/>
                    </a:cubicBezTo>
                    <a:cubicBezTo>
                      <a:pt x="738" y="20"/>
                      <a:pt x="736" y="6"/>
                      <a:pt x="719" y="3"/>
                    </a:cubicBezTo>
                    <a:cubicBezTo>
                      <a:pt x="702" y="0"/>
                      <a:pt x="680" y="16"/>
                      <a:pt x="659" y="19"/>
                    </a:cubicBezTo>
                    <a:cubicBezTo>
                      <a:pt x="638" y="22"/>
                      <a:pt x="616" y="26"/>
                      <a:pt x="595" y="23"/>
                    </a:cubicBezTo>
                    <a:cubicBezTo>
                      <a:pt x="574" y="20"/>
                      <a:pt x="555" y="4"/>
                      <a:pt x="535" y="3"/>
                    </a:cubicBezTo>
                    <a:cubicBezTo>
                      <a:pt x="515" y="2"/>
                      <a:pt x="495" y="4"/>
                      <a:pt x="475" y="15"/>
                    </a:cubicBezTo>
                    <a:cubicBezTo>
                      <a:pt x="455" y="26"/>
                      <a:pt x="438" y="57"/>
                      <a:pt x="415" y="71"/>
                    </a:cubicBezTo>
                    <a:cubicBezTo>
                      <a:pt x="392" y="85"/>
                      <a:pt x="360" y="100"/>
                      <a:pt x="335" y="99"/>
                    </a:cubicBezTo>
                    <a:cubicBezTo>
                      <a:pt x="310" y="98"/>
                      <a:pt x="283" y="68"/>
                      <a:pt x="267" y="63"/>
                    </a:cubicBezTo>
                    <a:cubicBezTo>
                      <a:pt x="251" y="58"/>
                      <a:pt x="265" y="33"/>
                      <a:pt x="239" y="67"/>
                    </a:cubicBezTo>
                    <a:cubicBezTo>
                      <a:pt x="213" y="101"/>
                      <a:pt x="143" y="205"/>
                      <a:pt x="112" y="269"/>
                    </a:cubicBezTo>
                    <a:cubicBezTo>
                      <a:pt x="81" y="333"/>
                      <a:pt x="62" y="394"/>
                      <a:pt x="50" y="452"/>
                    </a:cubicBezTo>
                    <a:cubicBezTo>
                      <a:pt x="38" y="510"/>
                      <a:pt x="43" y="535"/>
                      <a:pt x="39" y="619"/>
                    </a:cubicBezTo>
                    <a:cubicBezTo>
                      <a:pt x="35" y="703"/>
                      <a:pt x="0" y="827"/>
                      <a:pt x="27" y="959"/>
                    </a:cubicBezTo>
                    <a:cubicBezTo>
                      <a:pt x="54" y="1091"/>
                      <a:pt x="169" y="1322"/>
                      <a:pt x="203" y="1415"/>
                    </a:cubicBezTo>
                    <a:cubicBezTo>
                      <a:pt x="237" y="1508"/>
                      <a:pt x="214" y="1489"/>
                      <a:pt x="231" y="1515"/>
                    </a:cubicBezTo>
                    <a:cubicBezTo>
                      <a:pt x="248" y="1541"/>
                      <a:pt x="277" y="1549"/>
                      <a:pt x="307" y="1571"/>
                    </a:cubicBezTo>
                    <a:cubicBezTo>
                      <a:pt x="337" y="1593"/>
                      <a:pt x="370" y="1624"/>
                      <a:pt x="411" y="1647"/>
                    </a:cubicBezTo>
                    <a:cubicBezTo>
                      <a:pt x="452" y="1670"/>
                      <a:pt x="502" y="1700"/>
                      <a:pt x="551" y="1711"/>
                    </a:cubicBezTo>
                    <a:cubicBezTo>
                      <a:pt x="600" y="1722"/>
                      <a:pt x="654" y="1724"/>
                      <a:pt x="703" y="1715"/>
                    </a:cubicBezTo>
                    <a:cubicBezTo>
                      <a:pt x="752" y="1706"/>
                      <a:pt x="796" y="1680"/>
                      <a:pt x="843" y="1655"/>
                    </a:cubicBezTo>
                    <a:cubicBezTo>
                      <a:pt x="890" y="1630"/>
                      <a:pt x="954" y="1587"/>
                      <a:pt x="987" y="1563"/>
                    </a:cubicBezTo>
                    <a:cubicBezTo>
                      <a:pt x="1020" y="1539"/>
                      <a:pt x="1032" y="1532"/>
                      <a:pt x="1043" y="1511"/>
                    </a:cubicBezTo>
                    <a:cubicBezTo>
                      <a:pt x="1054" y="1490"/>
                      <a:pt x="1048" y="1470"/>
                      <a:pt x="1051" y="1439"/>
                    </a:cubicBezTo>
                    <a:cubicBezTo>
                      <a:pt x="1054" y="1408"/>
                      <a:pt x="1047" y="1377"/>
                      <a:pt x="1063" y="1327"/>
                    </a:cubicBezTo>
                    <a:cubicBezTo>
                      <a:pt x="1079" y="1277"/>
                      <a:pt x="1122" y="1213"/>
                      <a:pt x="1147" y="1139"/>
                    </a:cubicBezTo>
                    <a:cubicBezTo>
                      <a:pt x="1172" y="1065"/>
                      <a:pt x="1205" y="985"/>
                      <a:pt x="1211" y="883"/>
                    </a:cubicBezTo>
                    <a:cubicBezTo>
                      <a:pt x="1217" y="781"/>
                      <a:pt x="1201" y="628"/>
                      <a:pt x="1183" y="527"/>
                    </a:cubicBezTo>
                    <a:cubicBezTo>
                      <a:pt x="1165" y="426"/>
                      <a:pt x="1135" y="347"/>
                      <a:pt x="1103" y="275"/>
                    </a:cubicBezTo>
                    <a:cubicBezTo>
                      <a:pt x="1071" y="203"/>
                      <a:pt x="1016" y="121"/>
                      <a:pt x="987" y="87"/>
                    </a:cubicBezTo>
                    <a:close/>
                  </a:path>
                </a:pathLst>
              </a:custGeom>
              <a:solidFill>
                <a:srgbClr val="FF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258" name="Freeform 136"/>
              <p:cNvSpPr>
                <a:spLocks/>
              </p:cNvSpPr>
              <p:nvPr/>
            </p:nvSpPr>
            <p:spPr bwMode="auto">
              <a:xfrm>
                <a:off x="628" y="1192"/>
                <a:ext cx="1797" cy="1819"/>
              </a:xfrm>
              <a:custGeom>
                <a:avLst/>
                <a:gdLst>
                  <a:gd name="T0" fmla="*/ 1084 w 1797"/>
                  <a:gd name="T1" fmla="*/ 1596 h 1819"/>
                  <a:gd name="T2" fmla="*/ 1220 w 1797"/>
                  <a:gd name="T3" fmla="*/ 1344 h 1819"/>
                  <a:gd name="T4" fmla="*/ 1064 w 1797"/>
                  <a:gd name="T5" fmla="*/ 1068 h 1819"/>
                  <a:gd name="T6" fmla="*/ 1008 w 1797"/>
                  <a:gd name="T7" fmla="*/ 888 h 1819"/>
                  <a:gd name="T8" fmla="*/ 1196 w 1797"/>
                  <a:gd name="T9" fmla="*/ 900 h 1819"/>
                  <a:gd name="T10" fmla="*/ 1416 w 1797"/>
                  <a:gd name="T11" fmla="*/ 884 h 1819"/>
                  <a:gd name="T12" fmla="*/ 1460 w 1797"/>
                  <a:gd name="T13" fmla="*/ 1080 h 1819"/>
                  <a:gd name="T14" fmla="*/ 1384 w 1797"/>
                  <a:gd name="T15" fmla="*/ 1496 h 1819"/>
                  <a:gd name="T16" fmla="*/ 1336 w 1797"/>
                  <a:gd name="T17" fmla="*/ 1788 h 1819"/>
                  <a:gd name="T18" fmla="*/ 1456 w 1797"/>
                  <a:gd name="T19" fmla="*/ 1696 h 1819"/>
                  <a:gd name="T20" fmla="*/ 1584 w 1797"/>
                  <a:gd name="T21" fmla="*/ 1264 h 1819"/>
                  <a:gd name="T22" fmla="*/ 1656 w 1797"/>
                  <a:gd name="T23" fmla="*/ 1212 h 1819"/>
                  <a:gd name="T24" fmla="*/ 1740 w 1797"/>
                  <a:gd name="T25" fmla="*/ 976 h 1819"/>
                  <a:gd name="T26" fmla="*/ 1792 w 1797"/>
                  <a:gd name="T27" fmla="*/ 720 h 1819"/>
                  <a:gd name="T28" fmla="*/ 1696 w 1797"/>
                  <a:gd name="T29" fmla="*/ 648 h 1819"/>
                  <a:gd name="T30" fmla="*/ 1580 w 1797"/>
                  <a:gd name="T31" fmla="*/ 668 h 1819"/>
                  <a:gd name="T32" fmla="*/ 1500 w 1797"/>
                  <a:gd name="T33" fmla="*/ 304 h 1819"/>
                  <a:gd name="T34" fmla="*/ 1168 w 1797"/>
                  <a:gd name="T35" fmla="*/ 12 h 1819"/>
                  <a:gd name="T36" fmla="*/ 1040 w 1797"/>
                  <a:gd name="T37" fmla="*/ 80 h 1819"/>
                  <a:gd name="T38" fmla="*/ 1256 w 1797"/>
                  <a:gd name="T39" fmla="*/ 424 h 1819"/>
                  <a:gd name="T40" fmla="*/ 1384 w 1797"/>
                  <a:gd name="T41" fmla="*/ 660 h 1819"/>
                  <a:gd name="T42" fmla="*/ 1316 w 1797"/>
                  <a:gd name="T43" fmla="*/ 664 h 1819"/>
                  <a:gd name="T44" fmla="*/ 1112 w 1797"/>
                  <a:gd name="T45" fmla="*/ 668 h 1819"/>
                  <a:gd name="T46" fmla="*/ 992 w 1797"/>
                  <a:gd name="T47" fmla="*/ 772 h 1819"/>
                  <a:gd name="T48" fmla="*/ 828 w 1797"/>
                  <a:gd name="T49" fmla="*/ 740 h 1819"/>
                  <a:gd name="T50" fmla="*/ 652 w 1797"/>
                  <a:gd name="T51" fmla="*/ 644 h 1819"/>
                  <a:gd name="T52" fmla="*/ 404 w 1797"/>
                  <a:gd name="T53" fmla="*/ 724 h 1819"/>
                  <a:gd name="T54" fmla="*/ 448 w 1797"/>
                  <a:gd name="T55" fmla="*/ 580 h 1819"/>
                  <a:gd name="T56" fmla="*/ 660 w 1797"/>
                  <a:gd name="T57" fmla="*/ 264 h 1819"/>
                  <a:gd name="T58" fmla="*/ 732 w 1797"/>
                  <a:gd name="T59" fmla="*/ 28 h 1819"/>
                  <a:gd name="T60" fmla="*/ 452 w 1797"/>
                  <a:gd name="T61" fmla="*/ 100 h 1819"/>
                  <a:gd name="T62" fmla="*/ 304 w 1797"/>
                  <a:gd name="T63" fmla="*/ 376 h 1819"/>
                  <a:gd name="T64" fmla="*/ 212 w 1797"/>
                  <a:gd name="T65" fmla="*/ 688 h 1819"/>
                  <a:gd name="T66" fmla="*/ 120 w 1797"/>
                  <a:gd name="T67" fmla="*/ 648 h 1819"/>
                  <a:gd name="T68" fmla="*/ 12 w 1797"/>
                  <a:gd name="T69" fmla="*/ 704 h 1819"/>
                  <a:gd name="T70" fmla="*/ 84 w 1797"/>
                  <a:gd name="T71" fmla="*/ 960 h 1819"/>
                  <a:gd name="T72" fmla="*/ 160 w 1797"/>
                  <a:gd name="T73" fmla="*/ 1216 h 1819"/>
                  <a:gd name="T74" fmla="*/ 236 w 1797"/>
                  <a:gd name="T75" fmla="*/ 1192 h 1819"/>
                  <a:gd name="T76" fmla="*/ 256 w 1797"/>
                  <a:gd name="T77" fmla="*/ 1396 h 1819"/>
                  <a:gd name="T78" fmla="*/ 420 w 1797"/>
                  <a:gd name="T79" fmla="*/ 1700 h 1819"/>
                  <a:gd name="T80" fmla="*/ 548 w 1797"/>
                  <a:gd name="T81" fmla="*/ 1804 h 1819"/>
                  <a:gd name="T82" fmla="*/ 476 w 1797"/>
                  <a:gd name="T83" fmla="*/ 1564 h 1819"/>
                  <a:gd name="T84" fmla="*/ 364 w 1797"/>
                  <a:gd name="T85" fmla="*/ 1196 h 1819"/>
                  <a:gd name="T86" fmla="*/ 444 w 1797"/>
                  <a:gd name="T87" fmla="*/ 896 h 1819"/>
                  <a:gd name="T88" fmla="*/ 664 w 1797"/>
                  <a:gd name="T89" fmla="*/ 940 h 1819"/>
                  <a:gd name="T90" fmla="*/ 828 w 1797"/>
                  <a:gd name="T91" fmla="*/ 872 h 1819"/>
                  <a:gd name="T92" fmla="*/ 816 w 1797"/>
                  <a:gd name="T93" fmla="*/ 1056 h 1819"/>
                  <a:gd name="T94" fmla="*/ 704 w 1797"/>
                  <a:gd name="T95" fmla="*/ 1200 h 1819"/>
                  <a:gd name="T96" fmla="*/ 632 w 1797"/>
                  <a:gd name="T97" fmla="*/ 1468 h 1819"/>
                  <a:gd name="T98" fmla="*/ 824 w 1797"/>
                  <a:gd name="T99" fmla="*/ 1616 h 181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797"/>
                  <a:gd name="T151" fmla="*/ 0 h 1819"/>
                  <a:gd name="T152" fmla="*/ 1797 w 1797"/>
                  <a:gd name="T153" fmla="*/ 1819 h 181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797" h="1819">
                    <a:moveTo>
                      <a:pt x="944" y="1616"/>
                    </a:moveTo>
                    <a:cubicBezTo>
                      <a:pt x="987" y="1613"/>
                      <a:pt x="1039" y="1615"/>
                      <a:pt x="1084" y="1596"/>
                    </a:cubicBezTo>
                    <a:cubicBezTo>
                      <a:pt x="1129" y="1577"/>
                      <a:pt x="1189" y="1546"/>
                      <a:pt x="1212" y="1504"/>
                    </a:cubicBezTo>
                    <a:cubicBezTo>
                      <a:pt x="1235" y="1462"/>
                      <a:pt x="1229" y="1400"/>
                      <a:pt x="1220" y="1344"/>
                    </a:cubicBezTo>
                    <a:cubicBezTo>
                      <a:pt x="1211" y="1288"/>
                      <a:pt x="1182" y="1214"/>
                      <a:pt x="1156" y="1168"/>
                    </a:cubicBezTo>
                    <a:cubicBezTo>
                      <a:pt x="1130" y="1122"/>
                      <a:pt x="1087" y="1095"/>
                      <a:pt x="1064" y="1068"/>
                    </a:cubicBezTo>
                    <a:cubicBezTo>
                      <a:pt x="1041" y="1041"/>
                      <a:pt x="1029" y="1038"/>
                      <a:pt x="1020" y="1008"/>
                    </a:cubicBezTo>
                    <a:cubicBezTo>
                      <a:pt x="1011" y="978"/>
                      <a:pt x="997" y="909"/>
                      <a:pt x="1008" y="888"/>
                    </a:cubicBezTo>
                    <a:cubicBezTo>
                      <a:pt x="1019" y="867"/>
                      <a:pt x="1057" y="878"/>
                      <a:pt x="1088" y="880"/>
                    </a:cubicBezTo>
                    <a:cubicBezTo>
                      <a:pt x="1119" y="882"/>
                      <a:pt x="1153" y="897"/>
                      <a:pt x="1196" y="900"/>
                    </a:cubicBezTo>
                    <a:cubicBezTo>
                      <a:pt x="1239" y="903"/>
                      <a:pt x="1311" y="899"/>
                      <a:pt x="1348" y="896"/>
                    </a:cubicBezTo>
                    <a:cubicBezTo>
                      <a:pt x="1385" y="893"/>
                      <a:pt x="1397" y="877"/>
                      <a:pt x="1416" y="884"/>
                    </a:cubicBezTo>
                    <a:cubicBezTo>
                      <a:pt x="1435" y="891"/>
                      <a:pt x="1453" y="907"/>
                      <a:pt x="1460" y="940"/>
                    </a:cubicBezTo>
                    <a:cubicBezTo>
                      <a:pt x="1467" y="973"/>
                      <a:pt x="1462" y="1022"/>
                      <a:pt x="1460" y="1080"/>
                    </a:cubicBezTo>
                    <a:cubicBezTo>
                      <a:pt x="1458" y="1138"/>
                      <a:pt x="1461" y="1219"/>
                      <a:pt x="1448" y="1288"/>
                    </a:cubicBezTo>
                    <a:cubicBezTo>
                      <a:pt x="1435" y="1357"/>
                      <a:pt x="1403" y="1439"/>
                      <a:pt x="1384" y="1496"/>
                    </a:cubicBezTo>
                    <a:cubicBezTo>
                      <a:pt x="1365" y="1553"/>
                      <a:pt x="1344" y="1583"/>
                      <a:pt x="1336" y="1632"/>
                    </a:cubicBezTo>
                    <a:cubicBezTo>
                      <a:pt x="1328" y="1681"/>
                      <a:pt x="1328" y="1763"/>
                      <a:pt x="1336" y="1788"/>
                    </a:cubicBezTo>
                    <a:cubicBezTo>
                      <a:pt x="1344" y="1813"/>
                      <a:pt x="1364" y="1799"/>
                      <a:pt x="1384" y="1784"/>
                    </a:cubicBezTo>
                    <a:cubicBezTo>
                      <a:pt x="1404" y="1769"/>
                      <a:pt x="1431" y="1737"/>
                      <a:pt x="1456" y="1696"/>
                    </a:cubicBezTo>
                    <a:cubicBezTo>
                      <a:pt x="1481" y="1655"/>
                      <a:pt x="1515" y="1612"/>
                      <a:pt x="1536" y="1540"/>
                    </a:cubicBezTo>
                    <a:cubicBezTo>
                      <a:pt x="1557" y="1468"/>
                      <a:pt x="1575" y="1319"/>
                      <a:pt x="1584" y="1264"/>
                    </a:cubicBezTo>
                    <a:cubicBezTo>
                      <a:pt x="1593" y="1209"/>
                      <a:pt x="1580" y="1217"/>
                      <a:pt x="1592" y="1208"/>
                    </a:cubicBezTo>
                    <a:cubicBezTo>
                      <a:pt x="1604" y="1199"/>
                      <a:pt x="1636" y="1223"/>
                      <a:pt x="1656" y="1212"/>
                    </a:cubicBezTo>
                    <a:cubicBezTo>
                      <a:pt x="1676" y="1201"/>
                      <a:pt x="1698" y="1183"/>
                      <a:pt x="1712" y="1144"/>
                    </a:cubicBezTo>
                    <a:cubicBezTo>
                      <a:pt x="1726" y="1105"/>
                      <a:pt x="1727" y="1028"/>
                      <a:pt x="1740" y="976"/>
                    </a:cubicBezTo>
                    <a:cubicBezTo>
                      <a:pt x="1753" y="924"/>
                      <a:pt x="1779" y="875"/>
                      <a:pt x="1788" y="832"/>
                    </a:cubicBezTo>
                    <a:cubicBezTo>
                      <a:pt x="1797" y="789"/>
                      <a:pt x="1797" y="751"/>
                      <a:pt x="1792" y="720"/>
                    </a:cubicBezTo>
                    <a:cubicBezTo>
                      <a:pt x="1787" y="689"/>
                      <a:pt x="1772" y="656"/>
                      <a:pt x="1756" y="644"/>
                    </a:cubicBezTo>
                    <a:cubicBezTo>
                      <a:pt x="1740" y="632"/>
                      <a:pt x="1717" y="638"/>
                      <a:pt x="1696" y="648"/>
                    </a:cubicBezTo>
                    <a:cubicBezTo>
                      <a:pt x="1675" y="658"/>
                      <a:pt x="1647" y="701"/>
                      <a:pt x="1628" y="704"/>
                    </a:cubicBezTo>
                    <a:cubicBezTo>
                      <a:pt x="1609" y="707"/>
                      <a:pt x="1593" y="702"/>
                      <a:pt x="1580" y="668"/>
                    </a:cubicBezTo>
                    <a:cubicBezTo>
                      <a:pt x="1567" y="634"/>
                      <a:pt x="1565" y="561"/>
                      <a:pt x="1552" y="500"/>
                    </a:cubicBezTo>
                    <a:cubicBezTo>
                      <a:pt x="1539" y="439"/>
                      <a:pt x="1535" y="373"/>
                      <a:pt x="1500" y="304"/>
                    </a:cubicBezTo>
                    <a:cubicBezTo>
                      <a:pt x="1465" y="235"/>
                      <a:pt x="1399" y="137"/>
                      <a:pt x="1344" y="88"/>
                    </a:cubicBezTo>
                    <a:cubicBezTo>
                      <a:pt x="1289" y="39"/>
                      <a:pt x="1214" y="24"/>
                      <a:pt x="1168" y="12"/>
                    </a:cubicBezTo>
                    <a:cubicBezTo>
                      <a:pt x="1122" y="0"/>
                      <a:pt x="1089" y="5"/>
                      <a:pt x="1068" y="16"/>
                    </a:cubicBezTo>
                    <a:cubicBezTo>
                      <a:pt x="1047" y="27"/>
                      <a:pt x="1035" y="48"/>
                      <a:pt x="1040" y="80"/>
                    </a:cubicBezTo>
                    <a:cubicBezTo>
                      <a:pt x="1045" y="112"/>
                      <a:pt x="1060" y="151"/>
                      <a:pt x="1096" y="208"/>
                    </a:cubicBezTo>
                    <a:cubicBezTo>
                      <a:pt x="1132" y="265"/>
                      <a:pt x="1211" y="360"/>
                      <a:pt x="1256" y="424"/>
                    </a:cubicBezTo>
                    <a:cubicBezTo>
                      <a:pt x="1301" y="488"/>
                      <a:pt x="1343" y="553"/>
                      <a:pt x="1364" y="592"/>
                    </a:cubicBezTo>
                    <a:cubicBezTo>
                      <a:pt x="1385" y="631"/>
                      <a:pt x="1385" y="645"/>
                      <a:pt x="1384" y="660"/>
                    </a:cubicBezTo>
                    <a:cubicBezTo>
                      <a:pt x="1383" y="675"/>
                      <a:pt x="1367" y="683"/>
                      <a:pt x="1356" y="684"/>
                    </a:cubicBezTo>
                    <a:cubicBezTo>
                      <a:pt x="1345" y="685"/>
                      <a:pt x="1339" y="669"/>
                      <a:pt x="1316" y="664"/>
                    </a:cubicBezTo>
                    <a:cubicBezTo>
                      <a:pt x="1293" y="659"/>
                      <a:pt x="1250" y="651"/>
                      <a:pt x="1216" y="652"/>
                    </a:cubicBezTo>
                    <a:cubicBezTo>
                      <a:pt x="1182" y="653"/>
                      <a:pt x="1143" y="655"/>
                      <a:pt x="1112" y="668"/>
                    </a:cubicBezTo>
                    <a:cubicBezTo>
                      <a:pt x="1081" y="681"/>
                      <a:pt x="1052" y="715"/>
                      <a:pt x="1032" y="732"/>
                    </a:cubicBezTo>
                    <a:cubicBezTo>
                      <a:pt x="1012" y="749"/>
                      <a:pt x="1015" y="762"/>
                      <a:pt x="992" y="772"/>
                    </a:cubicBezTo>
                    <a:cubicBezTo>
                      <a:pt x="969" y="782"/>
                      <a:pt x="919" y="797"/>
                      <a:pt x="892" y="792"/>
                    </a:cubicBezTo>
                    <a:cubicBezTo>
                      <a:pt x="865" y="787"/>
                      <a:pt x="851" y="759"/>
                      <a:pt x="828" y="740"/>
                    </a:cubicBezTo>
                    <a:cubicBezTo>
                      <a:pt x="805" y="721"/>
                      <a:pt x="781" y="692"/>
                      <a:pt x="752" y="676"/>
                    </a:cubicBezTo>
                    <a:cubicBezTo>
                      <a:pt x="723" y="660"/>
                      <a:pt x="693" y="647"/>
                      <a:pt x="652" y="644"/>
                    </a:cubicBezTo>
                    <a:cubicBezTo>
                      <a:pt x="611" y="641"/>
                      <a:pt x="545" y="647"/>
                      <a:pt x="504" y="660"/>
                    </a:cubicBezTo>
                    <a:cubicBezTo>
                      <a:pt x="463" y="673"/>
                      <a:pt x="426" y="717"/>
                      <a:pt x="404" y="724"/>
                    </a:cubicBezTo>
                    <a:cubicBezTo>
                      <a:pt x="382" y="731"/>
                      <a:pt x="365" y="728"/>
                      <a:pt x="372" y="704"/>
                    </a:cubicBezTo>
                    <a:cubicBezTo>
                      <a:pt x="379" y="680"/>
                      <a:pt x="414" y="631"/>
                      <a:pt x="448" y="580"/>
                    </a:cubicBezTo>
                    <a:cubicBezTo>
                      <a:pt x="482" y="529"/>
                      <a:pt x="541" y="453"/>
                      <a:pt x="576" y="400"/>
                    </a:cubicBezTo>
                    <a:cubicBezTo>
                      <a:pt x="611" y="347"/>
                      <a:pt x="632" y="311"/>
                      <a:pt x="660" y="264"/>
                    </a:cubicBezTo>
                    <a:cubicBezTo>
                      <a:pt x="688" y="217"/>
                      <a:pt x="732" y="159"/>
                      <a:pt x="744" y="120"/>
                    </a:cubicBezTo>
                    <a:cubicBezTo>
                      <a:pt x="756" y="81"/>
                      <a:pt x="755" y="45"/>
                      <a:pt x="732" y="28"/>
                    </a:cubicBezTo>
                    <a:cubicBezTo>
                      <a:pt x="709" y="11"/>
                      <a:pt x="655" y="4"/>
                      <a:pt x="608" y="16"/>
                    </a:cubicBezTo>
                    <a:cubicBezTo>
                      <a:pt x="561" y="28"/>
                      <a:pt x="492" y="69"/>
                      <a:pt x="452" y="100"/>
                    </a:cubicBezTo>
                    <a:cubicBezTo>
                      <a:pt x="412" y="131"/>
                      <a:pt x="393" y="154"/>
                      <a:pt x="368" y="200"/>
                    </a:cubicBezTo>
                    <a:cubicBezTo>
                      <a:pt x="343" y="246"/>
                      <a:pt x="324" y="312"/>
                      <a:pt x="304" y="376"/>
                    </a:cubicBezTo>
                    <a:cubicBezTo>
                      <a:pt x="284" y="440"/>
                      <a:pt x="263" y="532"/>
                      <a:pt x="248" y="584"/>
                    </a:cubicBezTo>
                    <a:cubicBezTo>
                      <a:pt x="233" y="636"/>
                      <a:pt x="227" y="671"/>
                      <a:pt x="212" y="688"/>
                    </a:cubicBezTo>
                    <a:cubicBezTo>
                      <a:pt x="197" y="705"/>
                      <a:pt x="175" y="695"/>
                      <a:pt x="160" y="688"/>
                    </a:cubicBezTo>
                    <a:cubicBezTo>
                      <a:pt x="145" y="681"/>
                      <a:pt x="137" y="655"/>
                      <a:pt x="120" y="648"/>
                    </a:cubicBezTo>
                    <a:cubicBezTo>
                      <a:pt x="103" y="641"/>
                      <a:pt x="74" y="639"/>
                      <a:pt x="56" y="648"/>
                    </a:cubicBezTo>
                    <a:cubicBezTo>
                      <a:pt x="38" y="657"/>
                      <a:pt x="19" y="679"/>
                      <a:pt x="12" y="704"/>
                    </a:cubicBezTo>
                    <a:cubicBezTo>
                      <a:pt x="5" y="729"/>
                      <a:pt x="0" y="753"/>
                      <a:pt x="12" y="796"/>
                    </a:cubicBezTo>
                    <a:cubicBezTo>
                      <a:pt x="24" y="839"/>
                      <a:pt x="69" y="910"/>
                      <a:pt x="84" y="960"/>
                    </a:cubicBezTo>
                    <a:cubicBezTo>
                      <a:pt x="99" y="1010"/>
                      <a:pt x="91" y="1053"/>
                      <a:pt x="104" y="1096"/>
                    </a:cubicBezTo>
                    <a:cubicBezTo>
                      <a:pt x="117" y="1139"/>
                      <a:pt x="141" y="1196"/>
                      <a:pt x="160" y="1216"/>
                    </a:cubicBezTo>
                    <a:cubicBezTo>
                      <a:pt x="179" y="1236"/>
                      <a:pt x="207" y="1220"/>
                      <a:pt x="220" y="1216"/>
                    </a:cubicBezTo>
                    <a:cubicBezTo>
                      <a:pt x="233" y="1212"/>
                      <a:pt x="231" y="1182"/>
                      <a:pt x="236" y="1192"/>
                    </a:cubicBezTo>
                    <a:cubicBezTo>
                      <a:pt x="241" y="1202"/>
                      <a:pt x="245" y="1242"/>
                      <a:pt x="248" y="1276"/>
                    </a:cubicBezTo>
                    <a:cubicBezTo>
                      <a:pt x="251" y="1310"/>
                      <a:pt x="246" y="1354"/>
                      <a:pt x="256" y="1396"/>
                    </a:cubicBezTo>
                    <a:cubicBezTo>
                      <a:pt x="266" y="1438"/>
                      <a:pt x="281" y="1477"/>
                      <a:pt x="308" y="1528"/>
                    </a:cubicBezTo>
                    <a:cubicBezTo>
                      <a:pt x="335" y="1579"/>
                      <a:pt x="385" y="1655"/>
                      <a:pt x="420" y="1700"/>
                    </a:cubicBezTo>
                    <a:cubicBezTo>
                      <a:pt x="455" y="1745"/>
                      <a:pt x="495" y="1783"/>
                      <a:pt x="516" y="1800"/>
                    </a:cubicBezTo>
                    <a:cubicBezTo>
                      <a:pt x="537" y="1817"/>
                      <a:pt x="545" y="1819"/>
                      <a:pt x="548" y="1804"/>
                    </a:cubicBezTo>
                    <a:cubicBezTo>
                      <a:pt x="551" y="1789"/>
                      <a:pt x="544" y="1752"/>
                      <a:pt x="532" y="1712"/>
                    </a:cubicBezTo>
                    <a:cubicBezTo>
                      <a:pt x="520" y="1672"/>
                      <a:pt x="498" y="1617"/>
                      <a:pt x="476" y="1564"/>
                    </a:cubicBezTo>
                    <a:cubicBezTo>
                      <a:pt x="454" y="1511"/>
                      <a:pt x="419" y="1453"/>
                      <a:pt x="400" y="1392"/>
                    </a:cubicBezTo>
                    <a:cubicBezTo>
                      <a:pt x="381" y="1331"/>
                      <a:pt x="369" y="1260"/>
                      <a:pt x="364" y="1196"/>
                    </a:cubicBezTo>
                    <a:cubicBezTo>
                      <a:pt x="359" y="1132"/>
                      <a:pt x="359" y="1058"/>
                      <a:pt x="372" y="1008"/>
                    </a:cubicBezTo>
                    <a:cubicBezTo>
                      <a:pt x="385" y="958"/>
                      <a:pt x="415" y="910"/>
                      <a:pt x="444" y="896"/>
                    </a:cubicBezTo>
                    <a:cubicBezTo>
                      <a:pt x="473" y="882"/>
                      <a:pt x="511" y="917"/>
                      <a:pt x="548" y="924"/>
                    </a:cubicBezTo>
                    <a:cubicBezTo>
                      <a:pt x="585" y="931"/>
                      <a:pt x="625" y="947"/>
                      <a:pt x="664" y="940"/>
                    </a:cubicBezTo>
                    <a:cubicBezTo>
                      <a:pt x="703" y="933"/>
                      <a:pt x="753" y="895"/>
                      <a:pt x="780" y="884"/>
                    </a:cubicBezTo>
                    <a:cubicBezTo>
                      <a:pt x="807" y="873"/>
                      <a:pt x="817" y="863"/>
                      <a:pt x="828" y="872"/>
                    </a:cubicBezTo>
                    <a:cubicBezTo>
                      <a:pt x="839" y="881"/>
                      <a:pt x="850" y="905"/>
                      <a:pt x="848" y="936"/>
                    </a:cubicBezTo>
                    <a:cubicBezTo>
                      <a:pt x="846" y="967"/>
                      <a:pt x="831" y="1025"/>
                      <a:pt x="816" y="1056"/>
                    </a:cubicBezTo>
                    <a:cubicBezTo>
                      <a:pt x="801" y="1087"/>
                      <a:pt x="775" y="1100"/>
                      <a:pt x="756" y="1124"/>
                    </a:cubicBezTo>
                    <a:cubicBezTo>
                      <a:pt x="737" y="1148"/>
                      <a:pt x="720" y="1162"/>
                      <a:pt x="704" y="1200"/>
                    </a:cubicBezTo>
                    <a:cubicBezTo>
                      <a:pt x="688" y="1238"/>
                      <a:pt x="672" y="1307"/>
                      <a:pt x="660" y="1352"/>
                    </a:cubicBezTo>
                    <a:cubicBezTo>
                      <a:pt x="648" y="1397"/>
                      <a:pt x="626" y="1434"/>
                      <a:pt x="632" y="1468"/>
                    </a:cubicBezTo>
                    <a:cubicBezTo>
                      <a:pt x="638" y="1502"/>
                      <a:pt x="664" y="1531"/>
                      <a:pt x="696" y="1556"/>
                    </a:cubicBezTo>
                    <a:cubicBezTo>
                      <a:pt x="728" y="1581"/>
                      <a:pt x="784" y="1605"/>
                      <a:pt x="824" y="1616"/>
                    </a:cubicBezTo>
                    <a:cubicBezTo>
                      <a:pt x="864" y="1627"/>
                      <a:pt x="901" y="1619"/>
                      <a:pt x="944" y="16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259" name="Freeform 137"/>
              <p:cNvSpPr>
                <a:spLocks/>
              </p:cNvSpPr>
              <p:nvPr/>
            </p:nvSpPr>
            <p:spPr bwMode="auto">
              <a:xfrm>
                <a:off x="1349" y="2300"/>
                <a:ext cx="433" cy="168"/>
              </a:xfrm>
              <a:custGeom>
                <a:avLst/>
                <a:gdLst>
                  <a:gd name="T0" fmla="*/ 49 w 433"/>
                  <a:gd name="T1" fmla="*/ 0 h 168"/>
                  <a:gd name="T2" fmla="*/ 18 w 433"/>
                  <a:gd name="T3" fmla="*/ 42 h 168"/>
                  <a:gd name="T4" fmla="*/ 7 w 433"/>
                  <a:gd name="T5" fmla="*/ 94 h 168"/>
                  <a:gd name="T6" fmla="*/ 60 w 433"/>
                  <a:gd name="T7" fmla="*/ 151 h 168"/>
                  <a:gd name="T8" fmla="*/ 82 w 433"/>
                  <a:gd name="T9" fmla="*/ 151 h 168"/>
                  <a:gd name="T10" fmla="*/ 85 w 433"/>
                  <a:gd name="T11" fmla="*/ 124 h 168"/>
                  <a:gd name="T12" fmla="*/ 105 w 433"/>
                  <a:gd name="T13" fmla="*/ 105 h 168"/>
                  <a:gd name="T14" fmla="*/ 141 w 433"/>
                  <a:gd name="T15" fmla="*/ 102 h 168"/>
                  <a:gd name="T16" fmla="*/ 177 w 433"/>
                  <a:gd name="T17" fmla="*/ 138 h 168"/>
                  <a:gd name="T18" fmla="*/ 235 w 433"/>
                  <a:gd name="T19" fmla="*/ 153 h 168"/>
                  <a:gd name="T20" fmla="*/ 277 w 433"/>
                  <a:gd name="T21" fmla="*/ 138 h 168"/>
                  <a:gd name="T22" fmla="*/ 295 w 433"/>
                  <a:gd name="T23" fmla="*/ 112 h 168"/>
                  <a:gd name="T24" fmla="*/ 318 w 433"/>
                  <a:gd name="T25" fmla="*/ 100 h 168"/>
                  <a:gd name="T26" fmla="*/ 351 w 433"/>
                  <a:gd name="T27" fmla="*/ 115 h 168"/>
                  <a:gd name="T28" fmla="*/ 361 w 433"/>
                  <a:gd name="T29" fmla="*/ 133 h 168"/>
                  <a:gd name="T30" fmla="*/ 349 w 433"/>
                  <a:gd name="T31" fmla="*/ 156 h 168"/>
                  <a:gd name="T32" fmla="*/ 363 w 433"/>
                  <a:gd name="T33" fmla="*/ 166 h 168"/>
                  <a:gd name="T34" fmla="*/ 399 w 433"/>
                  <a:gd name="T35" fmla="*/ 144 h 168"/>
                  <a:gd name="T36" fmla="*/ 424 w 433"/>
                  <a:gd name="T37" fmla="*/ 111 h 168"/>
                  <a:gd name="T38" fmla="*/ 427 w 433"/>
                  <a:gd name="T39" fmla="*/ 61 h 168"/>
                  <a:gd name="T40" fmla="*/ 385 w 433"/>
                  <a:gd name="T41" fmla="*/ 0 h 1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33"/>
                  <a:gd name="T64" fmla="*/ 0 h 168"/>
                  <a:gd name="T65" fmla="*/ 433 w 433"/>
                  <a:gd name="T66" fmla="*/ 168 h 1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33" h="168">
                    <a:moveTo>
                      <a:pt x="49" y="0"/>
                    </a:moveTo>
                    <a:cubicBezTo>
                      <a:pt x="44" y="7"/>
                      <a:pt x="25" y="26"/>
                      <a:pt x="18" y="42"/>
                    </a:cubicBezTo>
                    <a:cubicBezTo>
                      <a:pt x="11" y="58"/>
                      <a:pt x="0" y="76"/>
                      <a:pt x="7" y="94"/>
                    </a:cubicBezTo>
                    <a:cubicBezTo>
                      <a:pt x="14" y="112"/>
                      <a:pt x="48" y="142"/>
                      <a:pt x="60" y="151"/>
                    </a:cubicBezTo>
                    <a:cubicBezTo>
                      <a:pt x="72" y="160"/>
                      <a:pt x="78" y="155"/>
                      <a:pt x="82" y="151"/>
                    </a:cubicBezTo>
                    <a:cubicBezTo>
                      <a:pt x="86" y="147"/>
                      <a:pt x="81" y="132"/>
                      <a:pt x="85" y="124"/>
                    </a:cubicBezTo>
                    <a:cubicBezTo>
                      <a:pt x="89" y="116"/>
                      <a:pt x="96" y="109"/>
                      <a:pt x="105" y="105"/>
                    </a:cubicBezTo>
                    <a:cubicBezTo>
                      <a:pt x="114" y="101"/>
                      <a:pt x="129" y="96"/>
                      <a:pt x="141" y="102"/>
                    </a:cubicBezTo>
                    <a:cubicBezTo>
                      <a:pt x="153" y="108"/>
                      <a:pt x="161" y="129"/>
                      <a:pt x="177" y="138"/>
                    </a:cubicBezTo>
                    <a:cubicBezTo>
                      <a:pt x="193" y="147"/>
                      <a:pt x="218" y="153"/>
                      <a:pt x="235" y="153"/>
                    </a:cubicBezTo>
                    <a:cubicBezTo>
                      <a:pt x="252" y="153"/>
                      <a:pt x="267" y="145"/>
                      <a:pt x="277" y="138"/>
                    </a:cubicBezTo>
                    <a:cubicBezTo>
                      <a:pt x="287" y="131"/>
                      <a:pt x="288" y="118"/>
                      <a:pt x="295" y="112"/>
                    </a:cubicBezTo>
                    <a:cubicBezTo>
                      <a:pt x="302" y="106"/>
                      <a:pt x="309" y="100"/>
                      <a:pt x="318" y="100"/>
                    </a:cubicBezTo>
                    <a:cubicBezTo>
                      <a:pt x="327" y="100"/>
                      <a:pt x="344" y="109"/>
                      <a:pt x="351" y="115"/>
                    </a:cubicBezTo>
                    <a:cubicBezTo>
                      <a:pt x="358" y="121"/>
                      <a:pt x="361" y="126"/>
                      <a:pt x="361" y="133"/>
                    </a:cubicBezTo>
                    <a:cubicBezTo>
                      <a:pt x="361" y="140"/>
                      <a:pt x="349" y="151"/>
                      <a:pt x="349" y="156"/>
                    </a:cubicBezTo>
                    <a:cubicBezTo>
                      <a:pt x="349" y="161"/>
                      <a:pt x="355" y="168"/>
                      <a:pt x="363" y="166"/>
                    </a:cubicBezTo>
                    <a:cubicBezTo>
                      <a:pt x="371" y="164"/>
                      <a:pt x="389" y="153"/>
                      <a:pt x="399" y="144"/>
                    </a:cubicBezTo>
                    <a:cubicBezTo>
                      <a:pt x="409" y="135"/>
                      <a:pt x="419" y="125"/>
                      <a:pt x="424" y="111"/>
                    </a:cubicBezTo>
                    <a:cubicBezTo>
                      <a:pt x="429" y="97"/>
                      <a:pt x="433" y="79"/>
                      <a:pt x="427" y="61"/>
                    </a:cubicBezTo>
                    <a:cubicBezTo>
                      <a:pt x="421" y="43"/>
                      <a:pt x="394" y="13"/>
                      <a:pt x="385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52260" name="Group 138"/>
              <p:cNvGrpSpPr>
                <a:grpSpLocks/>
              </p:cNvGrpSpPr>
              <p:nvPr/>
            </p:nvGrpSpPr>
            <p:grpSpPr bwMode="auto">
              <a:xfrm>
                <a:off x="1290" y="2578"/>
                <a:ext cx="524" cy="150"/>
                <a:chOff x="1290" y="2578"/>
                <a:chExt cx="524" cy="150"/>
              </a:xfrm>
            </p:grpSpPr>
            <p:sp>
              <p:nvSpPr>
                <p:cNvPr id="52301" name="Freeform 139"/>
                <p:cNvSpPr>
                  <a:spLocks/>
                </p:cNvSpPr>
                <p:nvPr/>
              </p:nvSpPr>
              <p:spPr bwMode="auto">
                <a:xfrm>
                  <a:off x="1290" y="2578"/>
                  <a:ext cx="524" cy="49"/>
                </a:xfrm>
                <a:custGeom>
                  <a:avLst/>
                  <a:gdLst>
                    <a:gd name="T0" fmla="*/ 0 w 524"/>
                    <a:gd name="T1" fmla="*/ 49 h 49"/>
                    <a:gd name="T2" fmla="*/ 68 w 524"/>
                    <a:gd name="T3" fmla="*/ 31 h 49"/>
                    <a:gd name="T4" fmla="*/ 141 w 524"/>
                    <a:gd name="T5" fmla="*/ 16 h 49"/>
                    <a:gd name="T6" fmla="*/ 215 w 524"/>
                    <a:gd name="T7" fmla="*/ 1 h 49"/>
                    <a:gd name="T8" fmla="*/ 249 w 524"/>
                    <a:gd name="T9" fmla="*/ 23 h 49"/>
                    <a:gd name="T10" fmla="*/ 285 w 524"/>
                    <a:gd name="T11" fmla="*/ 28 h 49"/>
                    <a:gd name="T12" fmla="*/ 323 w 524"/>
                    <a:gd name="T13" fmla="*/ 5 h 49"/>
                    <a:gd name="T14" fmla="*/ 363 w 524"/>
                    <a:gd name="T15" fmla="*/ 7 h 49"/>
                    <a:gd name="T16" fmla="*/ 431 w 524"/>
                    <a:gd name="T17" fmla="*/ 23 h 49"/>
                    <a:gd name="T18" fmla="*/ 524 w 524"/>
                    <a:gd name="T19" fmla="*/ 47 h 4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4"/>
                    <a:gd name="T31" fmla="*/ 0 h 49"/>
                    <a:gd name="T32" fmla="*/ 524 w 524"/>
                    <a:gd name="T33" fmla="*/ 49 h 4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4" h="49">
                      <a:moveTo>
                        <a:pt x="0" y="49"/>
                      </a:moveTo>
                      <a:cubicBezTo>
                        <a:pt x="20" y="43"/>
                        <a:pt x="44" y="36"/>
                        <a:pt x="68" y="31"/>
                      </a:cubicBezTo>
                      <a:cubicBezTo>
                        <a:pt x="92" y="26"/>
                        <a:pt x="117" y="21"/>
                        <a:pt x="141" y="16"/>
                      </a:cubicBezTo>
                      <a:cubicBezTo>
                        <a:pt x="165" y="11"/>
                        <a:pt x="197" y="0"/>
                        <a:pt x="215" y="1"/>
                      </a:cubicBezTo>
                      <a:cubicBezTo>
                        <a:pt x="233" y="2"/>
                        <a:pt x="237" y="19"/>
                        <a:pt x="249" y="23"/>
                      </a:cubicBezTo>
                      <a:cubicBezTo>
                        <a:pt x="261" y="27"/>
                        <a:pt x="273" y="31"/>
                        <a:pt x="285" y="28"/>
                      </a:cubicBezTo>
                      <a:cubicBezTo>
                        <a:pt x="297" y="25"/>
                        <a:pt x="310" y="8"/>
                        <a:pt x="323" y="5"/>
                      </a:cubicBezTo>
                      <a:cubicBezTo>
                        <a:pt x="336" y="2"/>
                        <a:pt x="345" y="4"/>
                        <a:pt x="363" y="7"/>
                      </a:cubicBezTo>
                      <a:cubicBezTo>
                        <a:pt x="381" y="10"/>
                        <a:pt x="404" y="16"/>
                        <a:pt x="431" y="23"/>
                      </a:cubicBezTo>
                      <a:cubicBezTo>
                        <a:pt x="458" y="30"/>
                        <a:pt x="492" y="38"/>
                        <a:pt x="524" y="47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2302" name="Freeform 140"/>
                <p:cNvSpPr>
                  <a:spLocks/>
                </p:cNvSpPr>
                <p:nvPr/>
              </p:nvSpPr>
              <p:spPr bwMode="auto">
                <a:xfrm>
                  <a:off x="1377" y="2636"/>
                  <a:ext cx="363" cy="15"/>
                </a:xfrm>
                <a:custGeom>
                  <a:avLst/>
                  <a:gdLst>
                    <a:gd name="T0" fmla="*/ 0 w 363"/>
                    <a:gd name="T1" fmla="*/ 12 h 15"/>
                    <a:gd name="T2" fmla="*/ 74 w 363"/>
                    <a:gd name="T3" fmla="*/ 4 h 15"/>
                    <a:gd name="T4" fmla="*/ 156 w 363"/>
                    <a:gd name="T5" fmla="*/ 13 h 15"/>
                    <a:gd name="T6" fmla="*/ 207 w 363"/>
                    <a:gd name="T7" fmla="*/ 13 h 15"/>
                    <a:gd name="T8" fmla="*/ 266 w 363"/>
                    <a:gd name="T9" fmla="*/ 1 h 15"/>
                    <a:gd name="T10" fmla="*/ 363 w 363"/>
                    <a:gd name="T11" fmla="*/ 9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63"/>
                    <a:gd name="T19" fmla="*/ 0 h 15"/>
                    <a:gd name="T20" fmla="*/ 363 w 363"/>
                    <a:gd name="T21" fmla="*/ 15 h 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63" h="15">
                      <a:moveTo>
                        <a:pt x="0" y="12"/>
                      </a:moveTo>
                      <a:cubicBezTo>
                        <a:pt x="24" y="8"/>
                        <a:pt x="48" y="4"/>
                        <a:pt x="74" y="4"/>
                      </a:cubicBezTo>
                      <a:cubicBezTo>
                        <a:pt x="100" y="4"/>
                        <a:pt x="134" y="12"/>
                        <a:pt x="156" y="13"/>
                      </a:cubicBezTo>
                      <a:cubicBezTo>
                        <a:pt x="178" y="14"/>
                        <a:pt x="189" y="15"/>
                        <a:pt x="207" y="13"/>
                      </a:cubicBezTo>
                      <a:cubicBezTo>
                        <a:pt x="225" y="11"/>
                        <a:pt x="240" y="2"/>
                        <a:pt x="266" y="1"/>
                      </a:cubicBezTo>
                      <a:cubicBezTo>
                        <a:pt x="292" y="0"/>
                        <a:pt x="347" y="8"/>
                        <a:pt x="363" y="9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2303" name="Freeform 141"/>
                <p:cNvSpPr>
                  <a:spLocks/>
                </p:cNvSpPr>
                <p:nvPr/>
              </p:nvSpPr>
              <p:spPr bwMode="auto">
                <a:xfrm>
                  <a:off x="1425" y="2705"/>
                  <a:ext cx="261" cy="23"/>
                </a:xfrm>
                <a:custGeom>
                  <a:avLst/>
                  <a:gdLst>
                    <a:gd name="T0" fmla="*/ 0 w 261"/>
                    <a:gd name="T1" fmla="*/ 3 h 23"/>
                    <a:gd name="T2" fmla="*/ 68 w 261"/>
                    <a:gd name="T3" fmla="*/ 15 h 23"/>
                    <a:gd name="T4" fmla="*/ 143 w 261"/>
                    <a:gd name="T5" fmla="*/ 21 h 23"/>
                    <a:gd name="T6" fmla="*/ 261 w 261"/>
                    <a:gd name="T7" fmla="*/ 0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61"/>
                    <a:gd name="T13" fmla="*/ 0 h 23"/>
                    <a:gd name="T14" fmla="*/ 261 w 261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61" h="23">
                      <a:moveTo>
                        <a:pt x="0" y="3"/>
                      </a:moveTo>
                      <a:cubicBezTo>
                        <a:pt x="22" y="7"/>
                        <a:pt x="44" y="12"/>
                        <a:pt x="68" y="15"/>
                      </a:cubicBezTo>
                      <a:cubicBezTo>
                        <a:pt x="92" y="18"/>
                        <a:pt x="111" y="23"/>
                        <a:pt x="143" y="21"/>
                      </a:cubicBezTo>
                      <a:cubicBezTo>
                        <a:pt x="175" y="19"/>
                        <a:pt x="218" y="9"/>
                        <a:pt x="261" y="0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52261" name="Group 142"/>
              <p:cNvGrpSpPr>
                <a:grpSpLocks/>
              </p:cNvGrpSpPr>
              <p:nvPr/>
            </p:nvGrpSpPr>
            <p:grpSpPr bwMode="auto">
              <a:xfrm>
                <a:off x="1521" y="2465"/>
                <a:ext cx="87" cy="99"/>
                <a:chOff x="1521" y="2465"/>
                <a:chExt cx="87" cy="99"/>
              </a:xfrm>
            </p:grpSpPr>
            <p:sp>
              <p:nvSpPr>
                <p:cNvPr id="52299" name="Freeform 143"/>
                <p:cNvSpPr>
                  <a:spLocks/>
                </p:cNvSpPr>
                <p:nvPr/>
              </p:nvSpPr>
              <p:spPr bwMode="auto">
                <a:xfrm>
                  <a:off x="1521" y="2465"/>
                  <a:ext cx="3" cy="96"/>
                </a:xfrm>
                <a:custGeom>
                  <a:avLst/>
                  <a:gdLst>
                    <a:gd name="T0" fmla="*/ 3 w 3"/>
                    <a:gd name="T1" fmla="*/ 0 h 96"/>
                    <a:gd name="T2" fmla="*/ 2 w 3"/>
                    <a:gd name="T3" fmla="*/ 51 h 96"/>
                    <a:gd name="T4" fmla="*/ 0 w 3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96"/>
                    <a:gd name="T11" fmla="*/ 3 w 3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96">
                      <a:moveTo>
                        <a:pt x="3" y="0"/>
                      </a:moveTo>
                      <a:cubicBezTo>
                        <a:pt x="3" y="17"/>
                        <a:pt x="3" y="35"/>
                        <a:pt x="2" y="51"/>
                      </a:cubicBezTo>
                      <a:cubicBezTo>
                        <a:pt x="1" y="67"/>
                        <a:pt x="0" y="81"/>
                        <a:pt x="0" y="96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2300" name="Freeform 144"/>
                <p:cNvSpPr>
                  <a:spLocks/>
                </p:cNvSpPr>
                <p:nvPr/>
              </p:nvSpPr>
              <p:spPr bwMode="auto">
                <a:xfrm>
                  <a:off x="1599" y="2471"/>
                  <a:ext cx="9" cy="93"/>
                </a:xfrm>
                <a:custGeom>
                  <a:avLst/>
                  <a:gdLst>
                    <a:gd name="T0" fmla="*/ 0 w 9"/>
                    <a:gd name="T1" fmla="*/ 0 h 93"/>
                    <a:gd name="T2" fmla="*/ 3 w 9"/>
                    <a:gd name="T3" fmla="*/ 45 h 93"/>
                    <a:gd name="T4" fmla="*/ 9 w 9"/>
                    <a:gd name="T5" fmla="*/ 93 h 93"/>
                    <a:gd name="T6" fmla="*/ 0 60000 65536"/>
                    <a:gd name="T7" fmla="*/ 0 60000 65536"/>
                    <a:gd name="T8" fmla="*/ 0 60000 65536"/>
                    <a:gd name="T9" fmla="*/ 0 w 9"/>
                    <a:gd name="T10" fmla="*/ 0 h 93"/>
                    <a:gd name="T11" fmla="*/ 9 w 9"/>
                    <a:gd name="T12" fmla="*/ 93 h 9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" h="93">
                      <a:moveTo>
                        <a:pt x="0" y="0"/>
                      </a:moveTo>
                      <a:cubicBezTo>
                        <a:pt x="1" y="15"/>
                        <a:pt x="2" y="30"/>
                        <a:pt x="3" y="45"/>
                      </a:cubicBezTo>
                      <a:cubicBezTo>
                        <a:pt x="4" y="60"/>
                        <a:pt x="6" y="76"/>
                        <a:pt x="9" y="93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52262" name="Group 145"/>
              <p:cNvGrpSpPr>
                <a:grpSpLocks/>
              </p:cNvGrpSpPr>
              <p:nvPr/>
            </p:nvGrpSpPr>
            <p:grpSpPr bwMode="auto">
              <a:xfrm>
                <a:off x="1001" y="1861"/>
                <a:ext cx="324" cy="148"/>
                <a:chOff x="1001" y="1861"/>
                <a:chExt cx="324" cy="148"/>
              </a:xfrm>
            </p:grpSpPr>
            <p:sp>
              <p:nvSpPr>
                <p:cNvPr id="52297" name="Freeform 146"/>
                <p:cNvSpPr>
                  <a:spLocks/>
                </p:cNvSpPr>
                <p:nvPr/>
              </p:nvSpPr>
              <p:spPr bwMode="auto">
                <a:xfrm>
                  <a:off x="1038" y="1861"/>
                  <a:ext cx="287" cy="115"/>
                </a:xfrm>
                <a:custGeom>
                  <a:avLst/>
                  <a:gdLst>
                    <a:gd name="T0" fmla="*/ 0 w 287"/>
                    <a:gd name="T1" fmla="*/ 115 h 115"/>
                    <a:gd name="T2" fmla="*/ 29 w 287"/>
                    <a:gd name="T3" fmla="*/ 58 h 115"/>
                    <a:gd name="T4" fmla="*/ 83 w 287"/>
                    <a:gd name="T5" fmla="*/ 17 h 115"/>
                    <a:gd name="T6" fmla="*/ 161 w 287"/>
                    <a:gd name="T7" fmla="*/ 2 h 115"/>
                    <a:gd name="T8" fmla="*/ 236 w 287"/>
                    <a:gd name="T9" fmla="*/ 32 h 115"/>
                    <a:gd name="T10" fmla="*/ 287 w 287"/>
                    <a:gd name="T11" fmla="*/ 110 h 1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87"/>
                    <a:gd name="T19" fmla="*/ 0 h 115"/>
                    <a:gd name="T20" fmla="*/ 287 w 287"/>
                    <a:gd name="T21" fmla="*/ 115 h 1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87" h="115">
                      <a:moveTo>
                        <a:pt x="0" y="115"/>
                      </a:moveTo>
                      <a:cubicBezTo>
                        <a:pt x="7" y="94"/>
                        <a:pt x="15" y="74"/>
                        <a:pt x="29" y="58"/>
                      </a:cubicBezTo>
                      <a:cubicBezTo>
                        <a:pt x="43" y="42"/>
                        <a:pt x="61" y="26"/>
                        <a:pt x="83" y="17"/>
                      </a:cubicBezTo>
                      <a:cubicBezTo>
                        <a:pt x="105" y="8"/>
                        <a:pt x="136" y="0"/>
                        <a:pt x="161" y="2"/>
                      </a:cubicBezTo>
                      <a:cubicBezTo>
                        <a:pt x="186" y="4"/>
                        <a:pt x="215" y="14"/>
                        <a:pt x="236" y="32"/>
                      </a:cubicBezTo>
                      <a:cubicBezTo>
                        <a:pt x="257" y="50"/>
                        <a:pt x="272" y="80"/>
                        <a:pt x="287" y="110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2298" name="Freeform 147"/>
                <p:cNvSpPr>
                  <a:spLocks/>
                </p:cNvSpPr>
                <p:nvPr/>
              </p:nvSpPr>
              <p:spPr bwMode="auto">
                <a:xfrm>
                  <a:off x="1001" y="1968"/>
                  <a:ext cx="315" cy="41"/>
                </a:xfrm>
                <a:custGeom>
                  <a:avLst/>
                  <a:gdLst>
                    <a:gd name="T0" fmla="*/ 0 w 315"/>
                    <a:gd name="T1" fmla="*/ 0 h 41"/>
                    <a:gd name="T2" fmla="*/ 52 w 315"/>
                    <a:gd name="T3" fmla="*/ 20 h 41"/>
                    <a:gd name="T4" fmla="*/ 130 w 315"/>
                    <a:gd name="T5" fmla="*/ 36 h 41"/>
                    <a:gd name="T6" fmla="*/ 235 w 315"/>
                    <a:gd name="T7" fmla="*/ 38 h 41"/>
                    <a:gd name="T8" fmla="*/ 315 w 315"/>
                    <a:gd name="T9" fmla="*/ 17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5"/>
                    <a:gd name="T16" fmla="*/ 0 h 41"/>
                    <a:gd name="T17" fmla="*/ 315 w 315"/>
                    <a:gd name="T18" fmla="*/ 41 h 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5" h="41">
                      <a:moveTo>
                        <a:pt x="0" y="0"/>
                      </a:moveTo>
                      <a:cubicBezTo>
                        <a:pt x="15" y="7"/>
                        <a:pt x="30" y="14"/>
                        <a:pt x="52" y="20"/>
                      </a:cubicBezTo>
                      <a:cubicBezTo>
                        <a:pt x="74" y="26"/>
                        <a:pt x="100" y="33"/>
                        <a:pt x="130" y="36"/>
                      </a:cubicBezTo>
                      <a:cubicBezTo>
                        <a:pt x="160" y="39"/>
                        <a:pt x="204" y="41"/>
                        <a:pt x="235" y="38"/>
                      </a:cubicBezTo>
                      <a:cubicBezTo>
                        <a:pt x="266" y="35"/>
                        <a:pt x="290" y="26"/>
                        <a:pt x="315" y="17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52263" name="Group 148"/>
              <p:cNvGrpSpPr>
                <a:grpSpLocks/>
              </p:cNvGrpSpPr>
              <p:nvPr/>
            </p:nvGrpSpPr>
            <p:grpSpPr bwMode="auto">
              <a:xfrm>
                <a:off x="1757" y="1886"/>
                <a:ext cx="322" cy="149"/>
                <a:chOff x="1757" y="1886"/>
                <a:chExt cx="322" cy="149"/>
              </a:xfrm>
            </p:grpSpPr>
            <p:sp>
              <p:nvSpPr>
                <p:cNvPr id="52295" name="Freeform 149"/>
                <p:cNvSpPr>
                  <a:spLocks/>
                </p:cNvSpPr>
                <p:nvPr/>
              </p:nvSpPr>
              <p:spPr bwMode="auto">
                <a:xfrm>
                  <a:off x="1758" y="1886"/>
                  <a:ext cx="293" cy="105"/>
                </a:xfrm>
                <a:custGeom>
                  <a:avLst/>
                  <a:gdLst>
                    <a:gd name="T0" fmla="*/ 293 w 293"/>
                    <a:gd name="T1" fmla="*/ 105 h 105"/>
                    <a:gd name="T2" fmla="*/ 257 w 293"/>
                    <a:gd name="T3" fmla="*/ 46 h 105"/>
                    <a:gd name="T4" fmla="*/ 189 w 293"/>
                    <a:gd name="T5" fmla="*/ 13 h 105"/>
                    <a:gd name="T6" fmla="*/ 104 w 293"/>
                    <a:gd name="T7" fmla="*/ 4 h 105"/>
                    <a:gd name="T8" fmla="*/ 33 w 293"/>
                    <a:gd name="T9" fmla="*/ 37 h 105"/>
                    <a:gd name="T10" fmla="*/ 0 w 293"/>
                    <a:gd name="T11" fmla="*/ 102 h 10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3"/>
                    <a:gd name="T19" fmla="*/ 0 h 105"/>
                    <a:gd name="T20" fmla="*/ 293 w 293"/>
                    <a:gd name="T21" fmla="*/ 105 h 10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3" h="105">
                      <a:moveTo>
                        <a:pt x="293" y="105"/>
                      </a:moveTo>
                      <a:cubicBezTo>
                        <a:pt x="283" y="83"/>
                        <a:pt x="274" y="61"/>
                        <a:pt x="257" y="46"/>
                      </a:cubicBezTo>
                      <a:cubicBezTo>
                        <a:pt x="240" y="31"/>
                        <a:pt x="214" y="20"/>
                        <a:pt x="189" y="13"/>
                      </a:cubicBezTo>
                      <a:cubicBezTo>
                        <a:pt x="164" y="6"/>
                        <a:pt x="130" y="0"/>
                        <a:pt x="104" y="4"/>
                      </a:cubicBezTo>
                      <a:cubicBezTo>
                        <a:pt x="78" y="8"/>
                        <a:pt x="50" y="21"/>
                        <a:pt x="33" y="37"/>
                      </a:cubicBezTo>
                      <a:cubicBezTo>
                        <a:pt x="16" y="53"/>
                        <a:pt x="8" y="77"/>
                        <a:pt x="0" y="102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2296" name="Freeform 150"/>
                <p:cNvSpPr>
                  <a:spLocks/>
                </p:cNvSpPr>
                <p:nvPr/>
              </p:nvSpPr>
              <p:spPr bwMode="auto">
                <a:xfrm>
                  <a:off x="1757" y="1989"/>
                  <a:ext cx="322" cy="46"/>
                </a:xfrm>
                <a:custGeom>
                  <a:avLst/>
                  <a:gdLst>
                    <a:gd name="T0" fmla="*/ 0 w 322"/>
                    <a:gd name="T1" fmla="*/ 5 h 46"/>
                    <a:gd name="T2" fmla="*/ 69 w 322"/>
                    <a:gd name="T3" fmla="*/ 38 h 46"/>
                    <a:gd name="T4" fmla="*/ 156 w 322"/>
                    <a:gd name="T5" fmla="*/ 44 h 46"/>
                    <a:gd name="T6" fmla="*/ 264 w 322"/>
                    <a:gd name="T7" fmla="*/ 24 h 46"/>
                    <a:gd name="T8" fmla="*/ 322 w 322"/>
                    <a:gd name="T9" fmla="*/ 0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2"/>
                    <a:gd name="T16" fmla="*/ 0 h 46"/>
                    <a:gd name="T17" fmla="*/ 322 w 322"/>
                    <a:gd name="T18" fmla="*/ 46 h 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2" h="46">
                      <a:moveTo>
                        <a:pt x="0" y="5"/>
                      </a:moveTo>
                      <a:cubicBezTo>
                        <a:pt x="21" y="18"/>
                        <a:pt x="43" y="32"/>
                        <a:pt x="69" y="38"/>
                      </a:cubicBezTo>
                      <a:cubicBezTo>
                        <a:pt x="95" y="44"/>
                        <a:pt x="124" y="46"/>
                        <a:pt x="156" y="44"/>
                      </a:cubicBezTo>
                      <a:cubicBezTo>
                        <a:pt x="188" y="42"/>
                        <a:pt x="236" y="31"/>
                        <a:pt x="264" y="24"/>
                      </a:cubicBezTo>
                      <a:cubicBezTo>
                        <a:pt x="292" y="17"/>
                        <a:pt x="307" y="8"/>
                        <a:pt x="322" y="0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52264" name="Freeform 151"/>
              <p:cNvSpPr>
                <a:spLocks/>
              </p:cNvSpPr>
              <p:nvPr/>
            </p:nvSpPr>
            <p:spPr bwMode="auto">
              <a:xfrm>
                <a:off x="1008" y="1751"/>
                <a:ext cx="387" cy="120"/>
              </a:xfrm>
              <a:custGeom>
                <a:avLst/>
                <a:gdLst>
                  <a:gd name="T0" fmla="*/ 374 w 387"/>
                  <a:gd name="T1" fmla="*/ 70 h 120"/>
                  <a:gd name="T2" fmla="*/ 384 w 387"/>
                  <a:gd name="T3" fmla="*/ 54 h 120"/>
                  <a:gd name="T4" fmla="*/ 356 w 387"/>
                  <a:gd name="T5" fmla="*/ 21 h 120"/>
                  <a:gd name="T6" fmla="*/ 278 w 387"/>
                  <a:gd name="T7" fmla="*/ 3 h 120"/>
                  <a:gd name="T8" fmla="*/ 198 w 387"/>
                  <a:gd name="T9" fmla="*/ 4 h 120"/>
                  <a:gd name="T10" fmla="*/ 116 w 387"/>
                  <a:gd name="T11" fmla="*/ 21 h 120"/>
                  <a:gd name="T12" fmla="*/ 23 w 387"/>
                  <a:gd name="T13" fmla="*/ 84 h 120"/>
                  <a:gd name="T14" fmla="*/ 0 w 387"/>
                  <a:gd name="T15" fmla="*/ 109 h 120"/>
                  <a:gd name="T16" fmla="*/ 26 w 387"/>
                  <a:gd name="T17" fmla="*/ 117 h 120"/>
                  <a:gd name="T18" fmla="*/ 83 w 387"/>
                  <a:gd name="T19" fmla="*/ 91 h 120"/>
                  <a:gd name="T20" fmla="*/ 143 w 387"/>
                  <a:gd name="T21" fmla="*/ 58 h 120"/>
                  <a:gd name="T22" fmla="*/ 222 w 387"/>
                  <a:gd name="T23" fmla="*/ 46 h 120"/>
                  <a:gd name="T24" fmla="*/ 296 w 387"/>
                  <a:gd name="T25" fmla="*/ 54 h 120"/>
                  <a:gd name="T26" fmla="*/ 342 w 387"/>
                  <a:gd name="T27" fmla="*/ 70 h 120"/>
                  <a:gd name="T28" fmla="*/ 374 w 387"/>
                  <a:gd name="T29" fmla="*/ 70 h 12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87"/>
                  <a:gd name="T46" fmla="*/ 0 h 120"/>
                  <a:gd name="T47" fmla="*/ 387 w 387"/>
                  <a:gd name="T48" fmla="*/ 120 h 12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87" h="120">
                    <a:moveTo>
                      <a:pt x="374" y="70"/>
                    </a:moveTo>
                    <a:cubicBezTo>
                      <a:pt x="381" y="67"/>
                      <a:pt x="387" y="62"/>
                      <a:pt x="384" y="54"/>
                    </a:cubicBezTo>
                    <a:cubicBezTo>
                      <a:pt x="381" y="46"/>
                      <a:pt x="374" y="29"/>
                      <a:pt x="356" y="21"/>
                    </a:cubicBezTo>
                    <a:cubicBezTo>
                      <a:pt x="338" y="13"/>
                      <a:pt x="304" y="6"/>
                      <a:pt x="278" y="3"/>
                    </a:cubicBezTo>
                    <a:cubicBezTo>
                      <a:pt x="252" y="0"/>
                      <a:pt x="225" y="1"/>
                      <a:pt x="198" y="4"/>
                    </a:cubicBezTo>
                    <a:cubicBezTo>
                      <a:pt x="171" y="7"/>
                      <a:pt x="145" y="8"/>
                      <a:pt x="116" y="21"/>
                    </a:cubicBezTo>
                    <a:cubicBezTo>
                      <a:pt x="87" y="34"/>
                      <a:pt x="42" y="69"/>
                      <a:pt x="23" y="84"/>
                    </a:cubicBezTo>
                    <a:cubicBezTo>
                      <a:pt x="4" y="99"/>
                      <a:pt x="0" y="104"/>
                      <a:pt x="0" y="109"/>
                    </a:cubicBezTo>
                    <a:cubicBezTo>
                      <a:pt x="0" y="114"/>
                      <a:pt x="12" y="120"/>
                      <a:pt x="26" y="117"/>
                    </a:cubicBezTo>
                    <a:cubicBezTo>
                      <a:pt x="40" y="114"/>
                      <a:pt x="64" y="101"/>
                      <a:pt x="83" y="91"/>
                    </a:cubicBezTo>
                    <a:cubicBezTo>
                      <a:pt x="102" y="81"/>
                      <a:pt x="120" y="65"/>
                      <a:pt x="143" y="58"/>
                    </a:cubicBezTo>
                    <a:cubicBezTo>
                      <a:pt x="166" y="51"/>
                      <a:pt x="197" y="47"/>
                      <a:pt x="222" y="46"/>
                    </a:cubicBezTo>
                    <a:cubicBezTo>
                      <a:pt x="247" y="45"/>
                      <a:pt x="276" y="50"/>
                      <a:pt x="296" y="54"/>
                    </a:cubicBezTo>
                    <a:cubicBezTo>
                      <a:pt x="316" y="58"/>
                      <a:pt x="330" y="67"/>
                      <a:pt x="342" y="70"/>
                    </a:cubicBezTo>
                    <a:cubicBezTo>
                      <a:pt x="354" y="73"/>
                      <a:pt x="367" y="73"/>
                      <a:pt x="374" y="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265" name="Freeform 152"/>
              <p:cNvSpPr>
                <a:spLocks/>
              </p:cNvSpPr>
              <p:nvPr/>
            </p:nvSpPr>
            <p:spPr bwMode="auto">
              <a:xfrm>
                <a:off x="1718" y="1763"/>
                <a:ext cx="400" cy="124"/>
              </a:xfrm>
              <a:custGeom>
                <a:avLst/>
                <a:gdLst>
                  <a:gd name="T0" fmla="*/ 369 w 400"/>
                  <a:gd name="T1" fmla="*/ 124 h 124"/>
                  <a:gd name="T2" fmla="*/ 298 w 400"/>
                  <a:gd name="T3" fmla="*/ 87 h 124"/>
                  <a:gd name="T4" fmla="*/ 237 w 400"/>
                  <a:gd name="T5" fmla="*/ 60 h 124"/>
                  <a:gd name="T6" fmla="*/ 156 w 400"/>
                  <a:gd name="T7" fmla="*/ 46 h 124"/>
                  <a:gd name="T8" fmla="*/ 58 w 400"/>
                  <a:gd name="T9" fmla="*/ 58 h 124"/>
                  <a:gd name="T10" fmla="*/ 12 w 400"/>
                  <a:gd name="T11" fmla="*/ 64 h 124"/>
                  <a:gd name="T12" fmla="*/ 6 w 400"/>
                  <a:gd name="T13" fmla="*/ 36 h 124"/>
                  <a:gd name="T14" fmla="*/ 46 w 400"/>
                  <a:gd name="T15" fmla="*/ 7 h 124"/>
                  <a:gd name="T16" fmla="*/ 157 w 400"/>
                  <a:gd name="T17" fmla="*/ 3 h 124"/>
                  <a:gd name="T18" fmla="*/ 259 w 400"/>
                  <a:gd name="T19" fmla="*/ 24 h 124"/>
                  <a:gd name="T20" fmla="*/ 337 w 400"/>
                  <a:gd name="T21" fmla="*/ 67 h 124"/>
                  <a:gd name="T22" fmla="*/ 391 w 400"/>
                  <a:gd name="T23" fmla="*/ 99 h 124"/>
                  <a:gd name="T24" fmla="*/ 390 w 400"/>
                  <a:gd name="T25" fmla="*/ 118 h 124"/>
                  <a:gd name="T26" fmla="*/ 369 w 400"/>
                  <a:gd name="T27" fmla="*/ 124 h 1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0"/>
                  <a:gd name="T43" fmla="*/ 0 h 124"/>
                  <a:gd name="T44" fmla="*/ 400 w 400"/>
                  <a:gd name="T45" fmla="*/ 124 h 1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0" h="124">
                    <a:moveTo>
                      <a:pt x="369" y="124"/>
                    </a:moveTo>
                    <a:cubicBezTo>
                      <a:pt x="355" y="118"/>
                      <a:pt x="320" y="98"/>
                      <a:pt x="298" y="87"/>
                    </a:cubicBezTo>
                    <a:cubicBezTo>
                      <a:pt x="276" y="76"/>
                      <a:pt x="261" y="67"/>
                      <a:pt x="237" y="60"/>
                    </a:cubicBezTo>
                    <a:cubicBezTo>
                      <a:pt x="213" y="53"/>
                      <a:pt x="186" y="46"/>
                      <a:pt x="156" y="46"/>
                    </a:cubicBezTo>
                    <a:cubicBezTo>
                      <a:pt x="126" y="46"/>
                      <a:pt x="82" y="55"/>
                      <a:pt x="58" y="58"/>
                    </a:cubicBezTo>
                    <a:cubicBezTo>
                      <a:pt x="34" y="61"/>
                      <a:pt x="21" y="68"/>
                      <a:pt x="12" y="64"/>
                    </a:cubicBezTo>
                    <a:cubicBezTo>
                      <a:pt x="3" y="60"/>
                      <a:pt x="0" y="45"/>
                      <a:pt x="6" y="36"/>
                    </a:cubicBezTo>
                    <a:cubicBezTo>
                      <a:pt x="12" y="27"/>
                      <a:pt x="21" y="12"/>
                      <a:pt x="46" y="7"/>
                    </a:cubicBezTo>
                    <a:cubicBezTo>
                      <a:pt x="71" y="2"/>
                      <a:pt x="122" y="0"/>
                      <a:pt x="157" y="3"/>
                    </a:cubicBezTo>
                    <a:cubicBezTo>
                      <a:pt x="192" y="6"/>
                      <a:pt x="229" y="13"/>
                      <a:pt x="259" y="24"/>
                    </a:cubicBezTo>
                    <a:cubicBezTo>
                      <a:pt x="289" y="35"/>
                      <a:pt x="315" y="55"/>
                      <a:pt x="337" y="67"/>
                    </a:cubicBezTo>
                    <a:cubicBezTo>
                      <a:pt x="359" y="79"/>
                      <a:pt x="382" y="91"/>
                      <a:pt x="391" y="99"/>
                    </a:cubicBezTo>
                    <a:cubicBezTo>
                      <a:pt x="400" y="107"/>
                      <a:pt x="394" y="114"/>
                      <a:pt x="390" y="118"/>
                    </a:cubicBezTo>
                    <a:cubicBezTo>
                      <a:pt x="386" y="122"/>
                      <a:pt x="373" y="123"/>
                      <a:pt x="369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266" name="Freeform 153"/>
              <p:cNvSpPr>
                <a:spLocks/>
              </p:cNvSpPr>
              <p:nvPr/>
            </p:nvSpPr>
            <p:spPr bwMode="auto">
              <a:xfrm>
                <a:off x="625" y="1827"/>
                <a:ext cx="1796" cy="1387"/>
              </a:xfrm>
              <a:custGeom>
                <a:avLst/>
                <a:gdLst>
                  <a:gd name="T0" fmla="*/ 193 w 1796"/>
                  <a:gd name="T1" fmla="*/ 60 h 1387"/>
                  <a:gd name="T2" fmla="*/ 151 w 1796"/>
                  <a:gd name="T3" fmla="*/ 51 h 1387"/>
                  <a:gd name="T4" fmla="*/ 124 w 1796"/>
                  <a:gd name="T5" fmla="*/ 12 h 1387"/>
                  <a:gd name="T6" fmla="*/ 73 w 1796"/>
                  <a:gd name="T7" fmla="*/ 6 h 1387"/>
                  <a:gd name="T8" fmla="*/ 34 w 1796"/>
                  <a:gd name="T9" fmla="*/ 24 h 1387"/>
                  <a:gd name="T10" fmla="*/ 10 w 1796"/>
                  <a:gd name="T11" fmla="*/ 75 h 1387"/>
                  <a:gd name="T12" fmla="*/ 4 w 1796"/>
                  <a:gd name="T13" fmla="*/ 132 h 1387"/>
                  <a:gd name="T14" fmla="*/ 37 w 1796"/>
                  <a:gd name="T15" fmla="*/ 216 h 1387"/>
                  <a:gd name="T16" fmla="*/ 76 w 1796"/>
                  <a:gd name="T17" fmla="*/ 303 h 1387"/>
                  <a:gd name="T18" fmla="*/ 94 w 1796"/>
                  <a:gd name="T19" fmla="*/ 357 h 1387"/>
                  <a:gd name="T20" fmla="*/ 94 w 1796"/>
                  <a:gd name="T21" fmla="*/ 432 h 1387"/>
                  <a:gd name="T22" fmla="*/ 133 w 1796"/>
                  <a:gd name="T23" fmla="*/ 543 h 1387"/>
                  <a:gd name="T24" fmla="*/ 160 w 1796"/>
                  <a:gd name="T25" fmla="*/ 585 h 1387"/>
                  <a:gd name="T26" fmla="*/ 208 w 1796"/>
                  <a:gd name="T27" fmla="*/ 585 h 1387"/>
                  <a:gd name="T28" fmla="*/ 232 w 1796"/>
                  <a:gd name="T29" fmla="*/ 552 h 1387"/>
                  <a:gd name="T30" fmla="*/ 241 w 1796"/>
                  <a:gd name="T31" fmla="*/ 585 h 1387"/>
                  <a:gd name="T32" fmla="*/ 247 w 1796"/>
                  <a:gd name="T33" fmla="*/ 696 h 1387"/>
                  <a:gd name="T34" fmla="*/ 259 w 1796"/>
                  <a:gd name="T35" fmla="*/ 771 h 1387"/>
                  <a:gd name="T36" fmla="*/ 295 w 1796"/>
                  <a:gd name="T37" fmla="*/ 879 h 1387"/>
                  <a:gd name="T38" fmla="*/ 382 w 1796"/>
                  <a:gd name="T39" fmla="*/ 1011 h 1387"/>
                  <a:gd name="T40" fmla="*/ 517 w 1796"/>
                  <a:gd name="T41" fmla="*/ 1167 h 1387"/>
                  <a:gd name="T42" fmla="*/ 634 w 1796"/>
                  <a:gd name="T43" fmla="*/ 1248 h 1387"/>
                  <a:gd name="T44" fmla="*/ 712 w 1796"/>
                  <a:gd name="T45" fmla="*/ 1305 h 1387"/>
                  <a:gd name="T46" fmla="*/ 820 w 1796"/>
                  <a:gd name="T47" fmla="*/ 1359 h 1387"/>
                  <a:gd name="T48" fmla="*/ 982 w 1796"/>
                  <a:gd name="T49" fmla="*/ 1383 h 1387"/>
                  <a:gd name="T50" fmla="*/ 1129 w 1796"/>
                  <a:gd name="T51" fmla="*/ 1335 h 1387"/>
                  <a:gd name="T52" fmla="*/ 1213 w 1796"/>
                  <a:gd name="T53" fmla="*/ 1281 h 1387"/>
                  <a:gd name="T54" fmla="*/ 1300 w 1796"/>
                  <a:gd name="T55" fmla="*/ 1221 h 1387"/>
                  <a:gd name="T56" fmla="*/ 1381 w 1796"/>
                  <a:gd name="T57" fmla="*/ 1149 h 1387"/>
                  <a:gd name="T58" fmla="*/ 1492 w 1796"/>
                  <a:gd name="T59" fmla="*/ 1002 h 1387"/>
                  <a:gd name="T60" fmla="*/ 1549 w 1796"/>
                  <a:gd name="T61" fmla="*/ 840 h 1387"/>
                  <a:gd name="T62" fmla="*/ 1579 w 1796"/>
                  <a:gd name="T63" fmla="*/ 642 h 1387"/>
                  <a:gd name="T64" fmla="*/ 1582 w 1796"/>
                  <a:gd name="T65" fmla="*/ 573 h 1387"/>
                  <a:gd name="T66" fmla="*/ 1609 w 1796"/>
                  <a:gd name="T67" fmla="*/ 573 h 1387"/>
                  <a:gd name="T68" fmla="*/ 1654 w 1796"/>
                  <a:gd name="T69" fmla="*/ 573 h 1387"/>
                  <a:gd name="T70" fmla="*/ 1696 w 1796"/>
                  <a:gd name="T71" fmla="*/ 537 h 1387"/>
                  <a:gd name="T72" fmla="*/ 1720 w 1796"/>
                  <a:gd name="T73" fmla="*/ 459 h 1387"/>
                  <a:gd name="T74" fmla="*/ 1732 w 1796"/>
                  <a:gd name="T75" fmla="*/ 351 h 1387"/>
                  <a:gd name="T76" fmla="*/ 1780 w 1796"/>
                  <a:gd name="T77" fmla="*/ 234 h 1387"/>
                  <a:gd name="T78" fmla="*/ 1795 w 1796"/>
                  <a:gd name="T79" fmla="*/ 126 h 1387"/>
                  <a:gd name="T80" fmla="*/ 1774 w 1796"/>
                  <a:gd name="T81" fmla="*/ 33 h 1387"/>
                  <a:gd name="T82" fmla="*/ 1744 w 1796"/>
                  <a:gd name="T83" fmla="*/ 3 h 1387"/>
                  <a:gd name="T84" fmla="*/ 1687 w 1796"/>
                  <a:gd name="T85" fmla="*/ 12 h 1387"/>
                  <a:gd name="T86" fmla="*/ 1639 w 1796"/>
                  <a:gd name="T87" fmla="*/ 60 h 1387"/>
                  <a:gd name="T88" fmla="*/ 1606 w 1796"/>
                  <a:gd name="T89" fmla="*/ 66 h 13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96"/>
                  <a:gd name="T136" fmla="*/ 0 h 1387"/>
                  <a:gd name="T137" fmla="*/ 1796 w 1796"/>
                  <a:gd name="T138" fmla="*/ 1387 h 13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96" h="1387">
                    <a:moveTo>
                      <a:pt x="193" y="60"/>
                    </a:moveTo>
                    <a:cubicBezTo>
                      <a:pt x="177" y="59"/>
                      <a:pt x="162" y="59"/>
                      <a:pt x="151" y="51"/>
                    </a:cubicBezTo>
                    <a:cubicBezTo>
                      <a:pt x="140" y="43"/>
                      <a:pt x="137" y="19"/>
                      <a:pt x="124" y="12"/>
                    </a:cubicBezTo>
                    <a:cubicBezTo>
                      <a:pt x="111" y="5"/>
                      <a:pt x="88" y="4"/>
                      <a:pt x="73" y="6"/>
                    </a:cubicBezTo>
                    <a:cubicBezTo>
                      <a:pt x="58" y="8"/>
                      <a:pt x="44" y="13"/>
                      <a:pt x="34" y="24"/>
                    </a:cubicBezTo>
                    <a:cubicBezTo>
                      <a:pt x="24" y="35"/>
                      <a:pt x="15" y="57"/>
                      <a:pt x="10" y="75"/>
                    </a:cubicBezTo>
                    <a:cubicBezTo>
                      <a:pt x="5" y="93"/>
                      <a:pt x="0" y="109"/>
                      <a:pt x="4" y="132"/>
                    </a:cubicBezTo>
                    <a:cubicBezTo>
                      <a:pt x="8" y="155"/>
                      <a:pt x="25" y="188"/>
                      <a:pt x="37" y="216"/>
                    </a:cubicBezTo>
                    <a:cubicBezTo>
                      <a:pt x="49" y="244"/>
                      <a:pt x="67" y="280"/>
                      <a:pt x="76" y="303"/>
                    </a:cubicBezTo>
                    <a:cubicBezTo>
                      <a:pt x="85" y="326"/>
                      <a:pt x="91" y="336"/>
                      <a:pt x="94" y="357"/>
                    </a:cubicBezTo>
                    <a:cubicBezTo>
                      <a:pt x="97" y="378"/>
                      <a:pt x="87" y="401"/>
                      <a:pt x="94" y="432"/>
                    </a:cubicBezTo>
                    <a:cubicBezTo>
                      <a:pt x="101" y="463"/>
                      <a:pt x="122" y="518"/>
                      <a:pt x="133" y="543"/>
                    </a:cubicBezTo>
                    <a:cubicBezTo>
                      <a:pt x="144" y="568"/>
                      <a:pt x="148" y="578"/>
                      <a:pt x="160" y="585"/>
                    </a:cubicBezTo>
                    <a:cubicBezTo>
                      <a:pt x="172" y="592"/>
                      <a:pt x="196" y="591"/>
                      <a:pt x="208" y="585"/>
                    </a:cubicBezTo>
                    <a:cubicBezTo>
                      <a:pt x="220" y="579"/>
                      <a:pt x="227" y="552"/>
                      <a:pt x="232" y="552"/>
                    </a:cubicBezTo>
                    <a:cubicBezTo>
                      <a:pt x="237" y="552"/>
                      <a:pt x="239" y="561"/>
                      <a:pt x="241" y="585"/>
                    </a:cubicBezTo>
                    <a:cubicBezTo>
                      <a:pt x="243" y="609"/>
                      <a:pt x="244" y="665"/>
                      <a:pt x="247" y="696"/>
                    </a:cubicBezTo>
                    <a:cubicBezTo>
                      <a:pt x="250" y="727"/>
                      <a:pt x="251" y="741"/>
                      <a:pt x="259" y="771"/>
                    </a:cubicBezTo>
                    <a:cubicBezTo>
                      <a:pt x="267" y="801"/>
                      <a:pt x="275" y="839"/>
                      <a:pt x="295" y="879"/>
                    </a:cubicBezTo>
                    <a:cubicBezTo>
                      <a:pt x="315" y="919"/>
                      <a:pt x="345" y="963"/>
                      <a:pt x="382" y="1011"/>
                    </a:cubicBezTo>
                    <a:cubicBezTo>
                      <a:pt x="419" y="1059"/>
                      <a:pt x="475" y="1128"/>
                      <a:pt x="517" y="1167"/>
                    </a:cubicBezTo>
                    <a:cubicBezTo>
                      <a:pt x="559" y="1206"/>
                      <a:pt x="602" y="1225"/>
                      <a:pt x="634" y="1248"/>
                    </a:cubicBezTo>
                    <a:cubicBezTo>
                      <a:pt x="666" y="1271"/>
                      <a:pt x="681" y="1287"/>
                      <a:pt x="712" y="1305"/>
                    </a:cubicBezTo>
                    <a:cubicBezTo>
                      <a:pt x="743" y="1323"/>
                      <a:pt x="775" y="1346"/>
                      <a:pt x="820" y="1359"/>
                    </a:cubicBezTo>
                    <a:cubicBezTo>
                      <a:pt x="865" y="1372"/>
                      <a:pt x="931" y="1387"/>
                      <a:pt x="982" y="1383"/>
                    </a:cubicBezTo>
                    <a:cubicBezTo>
                      <a:pt x="1033" y="1379"/>
                      <a:pt x="1091" y="1352"/>
                      <a:pt x="1129" y="1335"/>
                    </a:cubicBezTo>
                    <a:cubicBezTo>
                      <a:pt x="1167" y="1318"/>
                      <a:pt x="1185" y="1300"/>
                      <a:pt x="1213" y="1281"/>
                    </a:cubicBezTo>
                    <a:cubicBezTo>
                      <a:pt x="1241" y="1262"/>
                      <a:pt x="1272" y="1243"/>
                      <a:pt x="1300" y="1221"/>
                    </a:cubicBezTo>
                    <a:cubicBezTo>
                      <a:pt x="1328" y="1199"/>
                      <a:pt x="1349" y="1185"/>
                      <a:pt x="1381" y="1149"/>
                    </a:cubicBezTo>
                    <a:cubicBezTo>
                      <a:pt x="1413" y="1113"/>
                      <a:pt x="1464" y="1053"/>
                      <a:pt x="1492" y="1002"/>
                    </a:cubicBezTo>
                    <a:cubicBezTo>
                      <a:pt x="1520" y="951"/>
                      <a:pt x="1535" y="900"/>
                      <a:pt x="1549" y="840"/>
                    </a:cubicBezTo>
                    <a:cubicBezTo>
                      <a:pt x="1563" y="780"/>
                      <a:pt x="1574" y="686"/>
                      <a:pt x="1579" y="642"/>
                    </a:cubicBezTo>
                    <a:cubicBezTo>
                      <a:pt x="1584" y="598"/>
                      <a:pt x="1577" y="584"/>
                      <a:pt x="1582" y="573"/>
                    </a:cubicBezTo>
                    <a:cubicBezTo>
                      <a:pt x="1587" y="562"/>
                      <a:pt x="1597" y="573"/>
                      <a:pt x="1609" y="573"/>
                    </a:cubicBezTo>
                    <a:cubicBezTo>
                      <a:pt x="1621" y="573"/>
                      <a:pt x="1640" y="579"/>
                      <a:pt x="1654" y="573"/>
                    </a:cubicBezTo>
                    <a:cubicBezTo>
                      <a:pt x="1668" y="567"/>
                      <a:pt x="1685" y="556"/>
                      <a:pt x="1696" y="537"/>
                    </a:cubicBezTo>
                    <a:cubicBezTo>
                      <a:pt x="1707" y="518"/>
                      <a:pt x="1714" y="490"/>
                      <a:pt x="1720" y="459"/>
                    </a:cubicBezTo>
                    <a:cubicBezTo>
                      <a:pt x="1726" y="428"/>
                      <a:pt x="1722" y="388"/>
                      <a:pt x="1732" y="351"/>
                    </a:cubicBezTo>
                    <a:cubicBezTo>
                      <a:pt x="1742" y="314"/>
                      <a:pt x="1770" y="271"/>
                      <a:pt x="1780" y="234"/>
                    </a:cubicBezTo>
                    <a:cubicBezTo>
                      <a:pt x="1790" y="197"/>
                      <a:pt x="1796" y="159"/>
                      <a:pt x="1795" y="126"/>
                    </a:cubicBezTo>
                    <a:cubicBezTo>
                      <a:pt x="1794" y="93"/>
                      <a:pt x="1783" y="54"/>
                      <a:pt x="1774" y="33"/>
                    </a:cubicBezTo>
                    <a:cubicBezTo>
                      <a:pt x="1765" y="12"/>
                      <a:pt x="1758" y="6"/>
                      <a:pt x="1744" y="3"/>
                    </a:cubicBezTo>
                    <a:cubicBezTo>
                      <a:pt x="1730" y="0"/>
                      <a:pt x="1704" y="3"/>
                      <a:pt x="1687" y="12"/>
                    </a:cubicBezTo>
                    <a:cubicBezTo>
                      <a:pt x="1670" y="21"/>
                      <a:pt x="1653" y="51"/>
                      <a:pt x="1639" y="60"/>
                    </a:cubicBezTo>
                    <a:cubicBezTo>
                      <a:pt x="1625" y="69"/>
                      <a:pt x="1613" y="65"/>
                      <a:pt x="1606" y="66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267" name="Freeform 154"/>
              <p:cNvSpPr>
                <a:spLocks/>
              </p:cNvSpPr>
              <p:nvPr/>
            </p:nvSpPr>
            <p:spPr bwMode="auto">
              <a:xfrm>
                <a:off x="800" y="1890"/>
                <a:ext cx="70" cy="486"/>
              </a:xfrm>
              <a:custGeom>
                <a:avLst/>
                <a:gdLst>
                  <a:gd name="T0" fmla="*/ 16 w 70"/>
                  <a:gd name="T1" fmla="*/ 0 h 486"/>
                  <a:gd name="T2" fmla="*/ 4 w 70"/>
                  <a:gd name="T3" fmla="*/ 114 h 486"/>
                  <a:gd name="T4" fmla="*/ 4 w 70"/>
                  <a:gd name="T5" fmla="*/ 204 h 486"/>
                  <a:gd name="T6" fmla="*/ 31 w 70"/>
                  <a:gd name="T7" fmla="*/ 276 h 486"/>
                  <a:gd name="T8" fmla="*/ 64 w 70"/>
                  <a:gd name="T9" fmla="*/ 369 h 486"/>
                  <a:gd name="T10" fmla="*/ 64 w 70"/>
                  <a:gd name="T11" fmla="*/ 486 h 4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486"/>
                  <a:gd name="T20" fmla="*/ 70 w 70"/>
                  <a:gd name="T21" fmla="*/ 486 h 4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486">
                    <a:moveTo>
                      <a:pt x="16" y="0"/>
                    </a:moveTo>
                    <a:cubicBezTo>
                      <a:pt x="14" y="19"/>
                      <a:pt x="6" y="80"/>
                      <a:pt x="4" y="114"/>
                    </a:cubicBezTo>
                    <a:cubicBezTo>
                      <a:pt x="2" y="148"/>
                      <a:pt x="0" y="177"/>
                      <a:pt x="4" y="204"/>
                    </a:cubicBezTo>
                    <a:cubicBezTo>
                      <a:pt x="8" y="231"/>
                      <a:pt x="21" y="248"/>
                      <a:pt x="31" y="276"/>
                    </a:cubicBezTo>
                    <a:cubicBezTo>
                      <a:pt x="41" y="304"/>
                      <a:pt x="58" y="334"/>
                      <a:pt x="64" y="369"/>
                    </a:cubicBezTo>
                    <a:cubicBezTo>
                      <a:pt x="70" y="404"/>
                      <a:pt x="64" y="462"/>
                      <a:pt x="64" y="486"/>
                    </a:cubicBez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268" name="Freeform 155"/>
              <p:cNvSpPr>
                <a:spLocks/>
              </p:cNvSpPr>
              <p:nvPr/>
            </p:nvSpPr>
            <p:spPr bwMode="auto">
              <a:xfrm>
                <a:off x="744" y="2100"/>
                <a:ext cx="50" cy="187"/>
              </a:xfrm>
              <a:custGeom>
                <a:avLst/>
                <a:gdLst>
                  <a:gd name="T0" fmla="*/ 0 w 50"/>
                  <a:gd name="T1" fmla="*/ 117 h 187"/>
                  <a:gd name="T2" fmla="*/ 27 w 50"/>
                  <a:gd name="T3" fmla="*/ 183 h 187"/>
                  <a:gd name="T4" fmla="*/ 45 w 50"/>
                  <a:gd name="T5" fmla="*/ 141 h 187"/>
                  <a:gd name="T6" fmla="*/ 48 w 50"/>
                  <a:gd name="T7" fmla="*/ 63 h 187"/>
                  <a:gd name="T8" fmla="*/ 30 w 50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187"/>
                  <a:gd name="T17" fmla="*/ 50 w 50"/>
                  <a:gd name="T18" fmla="*/ 187 h 1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187">
                    <a:moveTo>
                      <a:pt x="0" y="117"/>
                    </a:moveTo>
                    <a:cubicBezTo>
                      <a:pt x="10" y="148"/>
                      <a:pt x="20" y="179"/>
                      <a:pt x="27" y="183"/>
                    </a:cubicBezTo>
                    <a:cubicBezTo>
                      <a:pt x="34" y="187"/>
                      <a:pt x="41" y="161"/>
                      <a:pt x="45" y="141"/>
                    </a:cubicBezTo>
                    <a:cubicBezTo>
                      <a:pt x="49" y="121"/>
                      <a:pt x="50" y="86"/>
                      <a:pt x="48" y="63"/>
                    </a:cubicBezTo>
                    <a:cubicBezTo>
                      <a:pt x="46" y="40"/>
                      <a:pt x="32" y="11"/>
                      <a:pt x="30" y="0"/>
                    </a:cubicBez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269" name="Freeform 156"/>
              <p:cNvSpPr>
                <a:spLocks/>
              </p:cNvSpPr>
              <p:nvPr/>
            </p:nvSpPr>
            <p:spPr bwMode="auto">
              <a:xfrm>
                <a:off x="668" y="1899"/>
                <a:ext cx="100" cy="153"/>
              </a:xfrm>
              <a:custGeom>
                <a:avLst/>
                <a:gdLst>
                  <a:gd name="T0" fmla="*/ 100 w 100"/>
                  <a:gd name="T1" fmla="*/ 153 h 153"/>
                  <a:gd name="T2" fmla="*/ 82 w 100"/>
                  <a:gd name="T3" fmla="*/ 69 h 153"/>
                  <a:gd name="T4" fmla="*/ 37 w 100"/>
                  <a:gd name="T5" fmla="*/ 6 h 153"/>
                  <a:gd name="T6" fmla="*/ 4 w 100"/>
                  <a:gd name="T7" fmla="*/ 33 h 153"/>
                  <a:gd name="T8" fmla="*/ 10 w 100"/>
                  <a:gd name="T9" fmla="*/ 9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153"/>
                  <a:gd name="T17" fmla="*/ 100 w 100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153">
                    <a:moveTo>
                      <a:pt x="100" y="153"/>
                    </a:moveTo>
                    <a:cubicBezTo>
                      <a:pt x="97" y="139"/>
                      <a:pt x="92" y="93"/>
                      <a:pt x="82" y="69"/>
                    </a:cubicBezTo>
                    <a:cubicBezTo>
                      <a:pt x="72" y="45"/>
                      <a:pt x="50" y="12"/>
                      <a:pt x="37" y="6"/>
                    </a:cubicBezTo>
                    <a:cubicBezTo>
                      <a:pt x="24" y="0"/>
                      <a:pt x="8" y="19"/>
                      <a:pt x="4" y="33"/>
                    </a:cubicBezTo>
                    <a:cubicBezTo>
                      <a:pt x="0" y="47"/>
                      <a:pt x="5" y="67"/>
                      <a:pt x="10" y="90"/>
                    </a:cubicBez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270" name="Freeform 157"/>
              <p:cNvSpPr>
                <a:spLocks/>
              </p:cNvSpPr>
              <p:nvPr/>
            </p:nvSpPr>
            <p:spPr bwMode="auto">
              <a:xfrm>
                <a:off x="2202" y="1890"/>
                <a:ext cx="32" cy="501"/>
              </a:xfrm>
              <a:custGeom>
                <a:avLst/>
                <a:gdLst>
                  <a:gd name="T0" fmla="*/ 9 w 32"/>
                  <a:gd name="T1" fmla="*/ 501 h 501"/>
                  <a:gd name="T2" fmla="*/ 3 w 32"/>
                  <a:gd name="T3" fmla="*/ 345 h 501"/>
                  <a:gd name="T4" fmla="*/ 30 w 32"/>
                  <a:gd name="T5" fmla="*/ 246 h 501"/>
                  <a:gd name="T6" fmla="*/ 15 w 32"/>
                  <a:gd name="T7" fmla="*/ 180 h 501"/>
                  <a:gd name="T8" fmla="*/ 21 w 32"/>
                  <a:gd name="T9" fmla="*/ 48 h 501"/>
                  <a:gd name="T10" fmla="*/ 30 w 32"/>
                  <a:gd name="T11" fmla="*/ 0 h 5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501"/>
                  <a:gd name="T20" fmla="*/ 32 w 32"/>
                  <a:gd name="T21" fmla="*/ 501 h 5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501">
                    <a:moveTo>
                      <a:pt x="9" y="501"/>
                    </a:moveTo>
                    <a:cubicBezTo>
                      <a:pt x="4" y="444"/>
                      <a:pt x="0" y="388"/>
                      <a:pt x="3" y="345"/>
                    </a:cubicBezTo>
                    <a:cubicBezTo>
                      <a:pt x="6" y="302"/>
                      <a:pt x="28" y="273"/>
                      <a:pt x="30" y="246"/>
                    </a:cubicBezTo>
                    <a:cubicBezTo>
                      <a:pt x="32" y="219"/>
                      <a:pt x="16" y="213"/>
                      <a:pt x="15" y="180"/>
                    </a:cubicBezTo>
                    <a:cubicBezTo>
                      <a:pt x="14" y="147"/>
                      <a:pt x="18" y="78"/>
                      <a:pt x="21" y="48"/>
                    </a:cubicBezTo>
                    <a:cubicBezTo>
                      <a:pt x="24" y="18"/>
                      <a:pt x="29" y="8"/>
                      <a:pt x="30" y="0"/>
                    </a:cubicBez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271" name="Freeform 158"/>
              <p:cNvSpPr>
                <a:spLocks/>
              </p:cNvSpPr>
              <p:nvPr/>
            </p:nvSpPr>
            <p:spPr bwMode="auto">
              <a:xfrm>
                <a:off x="2275" y="2163"/>
                <a:ext cx="59" cy="132"/>
              </a:xfrm>
              <a:custGeom>
                <a:avLst/>
                <a:gdLst>
                  <a:gd name="T0" fmla="*/ 2 w 59"/>
                  <a:gd name="T1" fmla="*/ 0 h 132"/>
                  <a:gd name="T2" fmla="*/ 2 w 59"/>
                  <a:gd name="T3" fmla="*/ 60 h 132"/>
                  <a:gd name="T4" fmla="*/ 14 w 59"/>
                  <a:gd name="T5" fmla="*/ 129 h 132"/>
                  <a:gd name="T6" fmla="*/ 38 w 59"/>
                  <a:gd name="T7" fmla="*/ 80 h 132"/>
                  <a:gd name="T8" fmla="*/ 59 w 59"/>
                  <a:gd name="T9" fmla="*/ 2 h 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32"/>
                  <a:gd name="T17" fmla="*/ 59 w 59"/>
                  <a:gd name="T18" fmla="*/ 132 h 1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32">
                    <a:moveTo>
                      <a:pt x="2" y="0"/>
                    </a:moveTo>
                    <a:cubicBezTo>
                      <a:pt x="1" y="19"/>
                      <a:pt x="0" y="39"/>
                      <a:pt x="2" y="60"/>
                    </a:cubicBezTo>
                    <a:cubicBezTo>
                      <a:pt x="4" y="81"/>
                      <a:pt x="8" y="126"/>
                      <a:pt x="14" y="129"/>
                    </a:cubicBezTo>
                    <a:cubicBezTo>
                      <a:pt x="20" y="132"/>
                      <a:pt x="31" y="101"/>
                      <a:pt x="38" y="80"/>
                    </a:cubicBezTo>
                    <a:cubicBezTo>
                      <a:pt x="45" y="59"/>
                      <a:pt x="55" y="18"/>
                      <a:pt x="59" y="2"/>
                    </a:cubicBez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272" name="Freeform 159"/>
              <p:cNvSpPr>
                <a:spLocks/>
              </p:cNvSpPr>
              <p:nvPr/>
            </p:nvSpPr>
            <p:spPr bwMode="auto">
              <a:xfrm>
                <a:off x="2281" y="1900"/>
                <a:ext cx="103" cy="179"/>
              </a:xfrm>
              <a:custGeom>
                <a:avLst/>
                <a:gdLst>
                  <a:gd name="T0" fmla="*/ 2 w 103"/>
                  <a:gd name="T1" fmla="*/ 179 h 179"/>
                  <a:gd name="T2" fmla="*/ 5 w 103"/>
                  <a:gd name="T3" fmla="*/ 134 h 179"/>
                  <a:gd name="T4" fmla="*/ 35 w 103"/>
                  <a:gd name="T5" fmla="*/ 65 h 179"/>
                  <a:gd name="T6" fmla="*/ 82 w 103"/>
                  <a:gd name="T7" fmla="*/ 4 h 179"/>
                  <a:gd name="T8" fmla="*/ 100 w 103"/>
                  <a:gd name="T9" fmla="*/ 41 h 179"/>
                  <a:gd name="T10" fmla="*/ 98 w 103"/>
                  <a:gd name="T11" fmla="*/ 86 h 1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3"/>
                  <a:gd name="T19" fmla="*/ 0 h 179"/>
                  <a:gd name="T20" fmla="*/ 103 w 103"/>
                  <a:gd name="T21" fmla="*/ 179 h 1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3" h="179">
                    <a:moveTo>
                      <a:pt x="2" y="179"/>
                    </a:moveTo>
                    <a:cubicBezTo>
                      <a:pt x="1" y="166"/>
                      <a:pt x="0" y="153"/>
                      <a:pt x="5" y="134"/>
                    </a:cubicBezTo>
                    <a:cubicBezTo>
                      <a:pt x="10" y="115"/>
                      <a:pt x="22" y="87"/>
                      <a:pt x="35" y="65"/>
                    </a:cubicBezTo>
                    <a:cubicBezTo>
                      <a:pt x="48" y="43"/>
                      <a:pt x="71" y="8"/>
                      <a:pt x="82" y="4"/>
                    </a:cubicBezTo>
                    <a:cubicBezTo>
                      <a:pt x="93" y="0"/>
                      <a:pt x="97" y="27"/>
                      <a:pt x="100" y="41"/>
                    </a:cubicBezTo>
                    <a:cubicBezTo>
                      <a:pt x="103" y="55"/>
                      <a:pt x="99" y="77"/>
                      <a:pt x="98" y="86"/>
                    </a:cubicBez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273" name="Freeform 160"/>
              <p:cNvSpPr>
                <a:spLocks/>
              </p:cNvSpPr>
              <p:nvPr/>
            </p:nvSpPr>
            <p:spPr bwMode="auto">
              <a:xfrm>
                <a:off x="2597" y="816"/>
                <a:ext cx="1928" cy="2356"/>
              </a:xfrm>
              <a:custGeom>
                <a:avLst/>
                <a:gdLst>
                  <a:gd name="T0" fmla="*/ 1928 w 1928"/>
                  <a:gd name="T1" fmla="*/ 319 h 2356"/>
                  <a:gd name="T2" fmla="*/ 1635 w 1928"/>
                  <a:gd name="T3" fmla="*/ 119 h 2356"/>
                  <a:gd name="T4" fmla="*/ 1118 w 1928"/>
                  <a:gd name="T5" fmla="*/ 10 h 2356"/>
                  <a:gd name="T6" fmla="*/ 684 w 1928"/>
                  <a:gd name="T7" fmla="*/ 61 h 2356"/>
                  <a:gd name="T8" fmla="*/ 283 w 1928"/>
                  <a:gd name="T9" fmla="*/ 286 h 2356"/>
                  <a:gd name="T10" fmla="*/ 33 w 1928"/>
                  <a:gd name="T11" fmla="*/ 762 h 2356"/>
                  <a:gd name="T12" fmla="*/ 83 w 1928"/>
                  <a:gd name="T13" fmla="*/ 1271 h 2356"/>
                  <a:gd name="T14" fmla="*/ 216 w 1928"/>
                  <a:gd name="T15" fmla="*/ 1563 h 2356"/>
                  <a:gd name="T16" fmla="*/ 383 w 1928"/>
                  <a:gd name="T17" fmla="*/ 1914 h 2356"/>
                  <a:gd name="T18" fmla="*/ 458 w 1928"/>
                  <a:gd name="T19" fmla="*/ 2106 h 2356"/>
                  <a:gd name="T20" fmla="*/ 433 w 1928"/>
                  <a:gd name="T21" fmla="*/ 2356 h 23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28"/>
                  <a:gd name="T34" fmla="*/ 0 h 2356"/>
                  <a:gd name="T35" fmla="*/ 1928 w 1928"/>
                  <a:gd name="T36" fmla="*/ 2356 h 23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28" h="2356">
                    <a:moveTo>
                      <a:pt x="1928" y="319"/>
                    </a:moveTo>
                    <a:cubicBezTo>
                      <a:pt x="1849" y="244"/>
                      <a:pt x="1770" y="170"/>
                      <a:pt x="1635" y="119"/>
                    </a:cubicBezTo>
                    <a:cubicBezTo>
                      <a:pt x="1500" y="68"/>
                      <a:pt x="1277" y="20"/>
                      <a:pt x="1118" y="10"/>
                    </a:cubicBezTo>
                    <a:cubicBezTo>
                      <a:pt x="959" y="0"/>
                      <a:pt x="823" y="15"/>
                      <a:pt x="684" y="61"/>
                    </a:cubicBezTo>
                    <a:cubicBezTo>
                      <a:pt x="545" y="107"/>
                      <a:pt x="391" y="169"/>
                      <a:pt x="283" y="286"/>
                    </a:cubicBezTo>
                    <a:cubicBezTo>
                      <a:pt x="175" y="403"/>
                      <a:pt x="66" y="598"/>
                      <a:pt x="33" y="762"/>
                    </a:cubicBezTo>
                    <a:cubicBezTo>
                      <a:pt x="0" y="926"/>
                      <a:pt x="53" y="1138"/>
                      <a:pt x="83" y="1271"/>
                    </a:cubicBezTo>
                    <a:cubicBezTo>
                      <a:pt x="113" y="1404"/>
                      <a:pt x="166" y="1456"/>
                      <a:pt x="216" y="1563"/>
                    </a:cubicBezTo>
                    <a:cubicBezTo>
                      <a:pt x="266" y="1670"/>
                      <a:pt x="343" y="1824"/>
                      <a:pt x="383" y="1914"/>
                    </a:cubicBezTo>
                    <a:cubicBezTo>
                      <a:pt x="423" y="2004"/>
                      <a:pt x="450" y="2032"/>
                      <a:pt x="458" y="2106"/>
                    </a:cubicBezTo>
                    <a:cubicBezTo>
                      <a:pt x="466" y="2180"/>
                      <a:pt x="437" y="2314"/>
                      <a:pt x="433" y="2356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274" name="Freeform 161"/>
              <p:cNvSpPr>
                <a:spLocks/>
              </p:cNvSpPr>
              <p:nvPr/>
            </p:nvSpPr>
            <p:spPr bwMode="auto">
              <a:xfrm>
                <a:off x="3785" y="1072"/>
                <a:ext cx="1005" cy="805"/>
              </a:xfrm>
              <a:custGeom>
                <a:avLst/>
                <a:gdLst>
                  <a:gd name="T0" fmla="*/ 723 w 1005"/>
                  <a:gd name="T1" fmla="*/ 47 h 805"/>
                  <a:gd name="T2" fmla="*/ 481 w 1005"/>
                  <a:gd name="T3" fmla="*/ 5 h 805"/>
                  <a:gd name="T4" fmla="*/ 364 w 1005"/>
                  <a:gd name="T5" fmla="*/ 22 h 805"/>
                  <a:gd name="T6" fmla="*/ 222 w 1005"/>
                  <a:gd name="T7" fmla="*/ 38 h 805"/>
                  <a:gd name="T8" fmla="*/ 138 w 1005"/>
                  <a:gd name="T9" fmla="*/ 197 h 805"/>
                  <a:gd name="T10" fmla="*/ 147 w 1005"/>
                  <a:gd name="T11" fmla="*/ 339 h 805"/>
                  <a:gd name="T12" fmla="*/ 38 w 1005"/>
                  <a:gd name="T13" fmla="*/ 464 h 805"/>
                  <a:gd name="T14" fmla="*/ 5 w 1005"/>
                  <a:gd name="T15" fmla="*/ 598 h 805"/>
                  <a:gd name="T16" fmla="*/ 13 w 1005"/>
                  <a:gd name="T17" fmla="*/ 731 h 805"/>
                  <a:gd name="T18" fmla="*/ 22 w 1005"/>
                  <a:gd name="T19" fmla="*/ 790 h 805"/>
                  <a:gd name="T20" fmla="*/ 147 w 1005"/>
                  <a:gd name="T21" fmla="*/ 790 h 805"/>
                  <a:gd name="T22" fmla="*/ 280 w 1005"/>
                  <a:gd name="T23" fmla="*/ 698 h 805"/>
                  <a:gd name="T24" fmla="*/ 464 w 1005"/>
                  <a:gd name="T25" fmla="*/ 631 h 805"/>
                  <a:gd name="T26" fmla="*/ 656 w 1005"/>
                  <a:gd name="T27" fmla="*/ 531 h 805"/>
                  <a:gd name="T28" fmla="*/ 773 w 1005"/>
                  <a:gd name="T29" fmla="*/ 589 h 805"/>
                  <a:gd name="T30" fmla="*/ 923 w 1005"/>
                  <a:gd name="T31" fmla="*/ 589 h 805"/>
                  <a:gd name="T32" fmla="*/ 998 w 1005"/>
                  <a:gd name="T33" fmla="*/ 556 h 805"/>
                  <a:gd name="T34" fmla="*/ 965 w 1005"/>
                  <a:gd name="T35" fmla="*/ 447 h 805"/>
                  <a:gd name="T36" fmla="*/ 890 w 1005"/>
                  <a:gd name="T37" fmla="*/ 289 h 805"/>
                  <a:gd name="T38" fmla="*/ 723 w 1005"/>
                  <a:gd name="T39" fmla="*/ 47 h 80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05"/>
                  <a:gd name="T61" fmla="*/ 0 h 805"/>
                  <a:gd name="T62" fmla="*/ 1005 w 1005"/>
                  <a:gd name="T63" fmla="*/ 805 h 80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05" h="805">
                    <a:moveTo>
                      <a:pt x="723" y="47"/>
                    </a:moveTo>
                    <a:cubicBezTo>
                      <a:pt x="655" y="0"/>
                      <a:pt x="541" y="9"/>
                      <a:pt x="481" y="5"/>
                    </a:cubicBezTo>
                    <a:cubicBezTo>
                      <a:pt x="421" y="1"/>
                      <a:pt x="407" y="17"/>
                      <a:pt x="364" y="22"/>
                    </a:cubicBezTo>
                    <a:cubicBezTo>
                      <a:pt x="321" y="27"/>
                      <a:pt x="260" y="9"/>
                      <a:pt x="222" y="38"/>
                    </a:cubicBezTo>
                    <a:cubicBezTo>
                      <a:pt x="184" y="67"/>
                      <a:pt x="150" y="147"/>
                      <a:pt x="138" y="197"/>
                    </a:cubicBezTo>
                    <a:cubicBezTo>
                      <a:pt x="126" y="247"/>
                      <a:pt x="164" y="295"/>
                      <a:pt x="147" y="339"/>
                    </a:cubicBezTo>
                    <a:cubicBezTo>
                      <a:pt x="130" y="383"/>
                      <a:pt x="62" y="421"/>
                      <a:pt x="38" y="464"/>
                    </a:cubicBezTo>
                    <a:cubicBezTo>
                      <a:pt x="14" y="507"/>
                      <a:pt x="9" y="554"/>
                      <a:pt x="5" y="598"/>
                    </a:cubicBezTo>
                    <a:cubicBezTo>
                      <a:pt x="1" y="642"/>
                      <a:pt x="10" y="699"/>
                      <a:pt x="13" y="731"/>
                    </a:cubicBezTo>
                    <a:cubicBezTo>
                      <a:pt x="16" y="763"/>
                      <a:pt x="0" y="780"/>
                      <a:pt x="22" y="790"/>
                    </a:cubicBezTo>
                    <a:cubicBezTo>
                      <a:pt x="44" y="800"/>
                      <a:pt x="104" y="805"/>
                      <a:pt x="147" y="790"/>
                    </a:cubicBezTo>
                    <a:cubicBezTo>
                      <a:pt x="190" y="775"/>
                      <a:pt x="227" y="724"/>
                      <a:pt x="280" y="698"/>
                    </a:cubicBezTo>
                    <a:cubicBezTo>
                      <a:pt x="333" y="672"/>
                      <a:pt x="401" y="659"/>
                      <a:pt x="464" y="631"/>
                    </a:cubicBezTo>
                    <a:cubicBezTo>
                      <a:pt x="527" y="603"/>
                      <a:pt x="605" y="538"/>
                      <a:pt x="656" y="531"/>
                    </a:cubicBezTo>
                    <a:cubicBezTo>
                      <a:pt x="707" y="524"/>
                      <a:pt x="729" y="579"/>
                      <a:pt x="773" y="589"/>
                    </a:cubicBezTo>
                    <a:cubicBezTo>
                      <a:pt x="817" y="599"/>
                      <a:pt x="886" y="594"/>
                      <a:pt x="923" y="589"/>
                    </a:cubicBezTo>
                    <a:cubicBezTo>
                      <a:pt x="960" y="584"/>
                      <a:pt x="991" y="580"/>
                      <a:pt x="998" y="556"/>
                    </a:cubicBezTo>
                    <a:cubicBezTo>
                      <a:pt x="1005" y="532"/>
                      <a:pt x="983" y="492"/>
                      <a:pt x="965" y="447"/>
                    </a:cubicBezTo>
                    <a:cubicBezTo>
                      <a:pt x="947" y="402"/>
                      <a:pt x="930" y="356"/>
                      <a:pt x="890" y="289"/>
                    </a:cubicBezTo>
                    <a:cubicBezTo>
                      <a:pt x="850" y="222"/>
                      <a:pt x="791" y="94"/>
                      <a:pt x="723" y="4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275" name="Freeform 162"/>
              <p:cNvSpPr>
                <a:spLocks/>
              </p:cNvSpPr>
              <p:nvPr/>
            </p:nvSpPr>
            <p:spPr bwMode="auto">
              <a:xfrm>
                <a:off x="2606" y="811"/>
                <a:ext cx="1144" cy="855"/>
              </a:xfrm>
              <a:custGeom>
                <a:avLst/>
                <a:gdLst>
                  <a:gd name="T0" fmla="*/ 1125 w 1144"/>
                  <a:gd name="T1" fmla="*/ 32 h 855"/>
                  <a:gd name="T2" fmla="*/ 1084 w 1144"/>
                  <a:gd name="T3" fmla="*/ 157 h 855"/>
                  <a:gd name="T4" fmla="*/ 858 w 1144"/>
                  <a:gd name="T5" fmla="*/ 441 h 855"/>
                  <a:gd name="T6" fmla="*/ 591 w 1144"/>
                  <a:gd name="T7" fmla="*/ 633 h 855"/>
                  <a:gd name="T8" fmla="*/ 232 w 1144"/>
                  <a:gd name="T9" fmla="*/ 817 h 855"/>
                  <a:gd name="T10" fmla="*/ 24 w 1144"/>
                  <a:gd name="T11" fmla="*/ 808 h 855"/>
                  <a:gd name="T12" fmla="*/ 90 w 1144"/>
                  <a:gd name="T13" fmla="*/ 533 h 855"/>
                  <a:gd name="T14" fmla="*/ 299 w 1144"/>
                  <a:gd name="T15" fmla="*/ 241 h 855"/>
                  <a:gd name="T16" fmla="*/ 700 w 1144"/>
                  <a:gd name="T17" fmla="*/ 49 h 855"/>
                  <a:gd name="T18" fmla="*/ 967 w 1144"/>
                  <a:gd name="T19" fmla="*/ 7 h 855"/>
                  <a:gd name="T20" fmla="*/ 1125 w 1144"/>
                  <a:gd name="T21" fmla="*/ 32 h 8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44"/>
                  <a:gd name="T34" fmla="*/ 0 h 855"/>
                  <a:gd name="T35" fmla="*/ 1144 w 1144"/>
                  <a:gd name="T36" fmla="*/ 855 h 85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44" h="855">
                    <a:moveTo>
                      <a:pt x="1125" y="32"/>
                    </a:moveTo>
                    <a:cubicBezTo>
                      <a:pt x="1144" y="57"/>
                      <a:pt x="1128" y="89"/>
                      <a:pt x="1084" y="157"/>
                    </a:cubicBezTo>
                    <a:cubicBezTo>
                      <a:pt x="1040" y="225"/>
                      <a:pt x="940" y="362"/>
                      <a:pt x="858" y="441"/>
                    </a:cubicBezTo>
                    <a:cubicBezTo>
                      <a:pt x="776" y="520"/>
                      <a:pt x="695" y="570"/>
                      <a:pt x="591" y="633"/>
                    </a:cubicBezTo>
                    <a:cubicBezTo>
                      <a:pt x="487" y="696"/>
                      <a:pt x="326" y="788"/>
                      <a:pt x="232" y="817"/>
                    </a:cubicBezTo>
                    <a:cubicBezTo>
                      <a:pt x="138" y="846"/>
                      <a:pt x="48" y="855"/>
                      <a:pt x="24" y="808"/>
                    </a:cubicBezTo>
                    <a:cubicBezTo>
                      <a:pt x="0" y="761"/>
                      <a:pt x="44" y="628"/>
                      <a:pt x="90" y="533"/>
                    </a:cubicBezTo>
                    <a:cubicBezTo>
                      <a:pt x="136" y="438"/>
                      <a:pt x="197" y="322"/>
                      <a:pt x="299" y="241"/>
                    </a:cubicBezTo>
                    <a:cubicBezTo>
                      <a:pt x="401" y="160"/>
                      <a:pt x="589" y="88"/>
                      <a:pt x="700" y="49"/>
                    </a:cubicBezTo>
                    <a:cubicBezTo>
                      <a:pt x="811" y="10"/>
                      <a:pt x="895" y="14"/>
                      <a:pt x="967" y="7"/>
                    </a:cubicBezTo>
                    <a:cubicBezTo>
                      <a:pt x="1039" y="0"/>
                      <a:pt x="1106" y="7"/>
                      <a:pt x="1125" y="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276" name="Freeform 163"/>
              <p:cNvSpPr>
                <a:spLocks/>
              </p:cNvSpPr>
              <p:nvPr/>
            </p:nvSpPr>
            <p:spPr bwMode="auto">
              <a:xfrm>
                <a:off x="3291" y="1180"/>
                <a:ext cx="1451" cy="1837"/>
              </a:xfrm>
              <a:custGeom>
                <a:avLst/>
                <a:gdLst>
                  <a:gd name="T0" fmla="*/ 374 w 1451"/>
                  <a:gd name="T1" fmla="*/ 748 h 1837"/>
                  <a:gd name="T2" fmla="*/ 449 w 1451"/>
                  <a:gd name="T3" fmla="*/ 748 h 1837"/>
                  <a:gd name="T4" fmla="*/ 499 w 1451"/>
                  <a:gd name="T5" fmla="*/ 715 h 1837"/>
                  <a:gd name="T6" fmla="*/ 574 w 1451"/>
                  <a:gd name="T7" fmla="*/ 657 h 1837"/>
                  <a:gd name="T8" fmla="*/ 641 w 1451"/>
                  <a:gd name="T9" fmla="*/ 414 h 1837"/>
                  <a:gd name="T10" fmla="*/ 741 w 1451"/>
                  <a:gd name="T11" fmla="*/ 147 h 1837"/>
                  <a:gd name="T12" fmla="*/ 950 w 1451"/>
                  <a:gd name="T13" fmla="*/ 22 h 1837"/>
                  <a:gd name="T14" fmla="*/ 1125 w 1451"/>
                  <a:gd name="T15" fmla="*/ 14 h 1837"/>
                  <a:gd name="T16" fmla="*/ 1192 w 1451"/>
                  <a:gd name="T17" fmla="*/ 72 h 1837"/>
                  <a:gd name="T18" fmla="*/ 1133 w 1451"/>
                  <a:gd name="T19" fmla="*/ 189 h 1837"/>
                  <a:gd name="T20" fmla="*/ 1050 w 1451"/>
                  <a:gd name="T21" fmla="*/ 298 h 1837"/>
                  <a:gd name="T22" fmla="*/ 958 w 1451"/>
                  <a:gd name="T23" fmla="*/ 406 h 1837"/>
                  <a:gd name="T24" fmla="*/ 950 w 1451"/>
                  <a:gd name="T25" fmla="*/ 456 h 1837"/>
                  <a:gd name="T26" fmla="*/ 1008 w 1451"/>
                  <a:gd name="T27" fmla="*/ 606 h 1837"/>
                  <a:gd name="T28" fmla="*/ 1008 w 1451"/>
                  <a:gd name="T29" fmla="*/ 690 h 1837"/>
                  <a:gd name="T30" fmla="*/ 1050 w 1451"/>
                  <a:gd name="T31" fmla="*/ 807 h 1837"/>
                  <a:gd name="T32" fmla="*/ 1108 w 1451"/>
                  <a:gd name="T33" fmla="*/ 807 h 1837"/>
                  <a:gd name="T34" fmla="*/ 1183 w 1451"/>
                  <a:gd name="T35" fmla="*/ 798 h 1837"/>
                  <a:gd name="T36" fmla="*/ 1242 w 1451"/>
                  <a:gd name="T37" fmla="*/ 757 h 1837"/>
                  <a:gd name="T38" fmla="*/ 1334 w 1451"/>
                  <a:gd name="T39" fmla="*/ 673 h 1837"/>
                  <a:gd name="T40" fmla="*/ 1434 w 1451"/>
                  <a:gd name="T41" fmla="*/ 665 h 1837"/>
                  <a:gd name="T42" fmla="*/ 1434 w 1451"/>
                  <a:gd name="T43" fmla="*/ 732 h 1837"/>
                  <a:gd name="T44" fmla="*/ 1409 w 1451"/>
                  <a:gd name="T45" fmla="*/ 798 h 1837"/>
                  <a:gd name="T46" fmla="*/ 1367 w 1451"/>
                  <a:gd name="T47" fmla="*/ 899 h 1837"/>
                  <a:gd name="T48" fmla="*/ 1334 w 1451"/>
                  <a:gd name="T49" fmla="*/ 949 h 1837"/>
                  <a:gd name="T50" fmla="*/ 1167 w 1451"/>
                  <a:gd name="T51" fmla="*/ 982 h 1837"/>
                  <a:gd name="T52" fmla="*/ 1033 w 1451"/>
                  <a:gd name="T53" fmla="*/ 949 h 1837"/>
                  <a:gd name="T54" fmla="*/ 925 w 1451"/>
                  <a:gd name="T55" fmla="*/ 965 h 1837"/>
                  <a:gd name="T56" fmla="*/ 816 w 1451"/>
                  <a:gd name="T57" fmla="*/ 1082 h 1837"/>
                  <a:gd name="T58" fmla="*/ 799 w 1451"/>
                  <a:gd name="T59" fmla="*/ 1316 h 1837"/>
                  <a:gd name="T60" fmla="*/ 833 w 1451"/>
                  <a:gd name="T61" fmla="*/ 1475 h 1837"/>
                  <a:gd name="T62" fmla="*/ 900 w 1451"/>
                  <a:gd name="T63" fmla="*/ 1617 h 1837"/>
                  <a:gd name="T64" fmla="*/ 900 w 1451"/>
                  <a:gd name="T65" fmla="*/ 1767 h 1837"/>
                  <a:gd name="T66" fmla="*/ 866 w 1451"/>
                  <a:gd name="T67" fmla="*/ 1825 h 1837"/>
                  <a:gd name="T68" fmla="*/ 666 w 1451"/>
                  <a:gd name="T69" fmla="*/ 1692 h 1837"/>
                  <a:gd name="T70" fmla="*/ 491 w 1451"/>
                  <a:gd name="T71" fmla="*/ 1458 h 1837"/>
                  <a:gd name="T72" fmla="*/ 399 w 1451"/>
                  <a:gd name="T73" fmla="*/ 1308 h 1837"/>
                  <a:gd name="T74" fmla="*/ 365 w 1451"/>
                  <a:gd name="T75" fmla="*/ 1274 h 1837"/>
                  <a:gd name="T76" fmla="*/ 332 w 1451"/>
                  <a:gd name="T77" fmla="*/ 1291 h 1837"/>
                  <a:gd name="T78" fmla="*/ 232 w 1451"/>
                  <a:gd name="T79" fmla="*/ 1249 h 1837"/>
                  <a:gd name="T80" fmla="*/ 132 w 1451"/>
                  <a:gd name="T81" fmla="*/ 1141 h 1837"/>
                  <a:gd name="T82" fmla="*/ 15 w 1451"/>
                  <a:gd name="T83" fmla="*/ 974 h 1837"/>
                  <a:gd name="T84" fmla="*/ 40 w 1451"/>
                  <a:gd name="T85" fmla="*/ 723 h 1837"/>
                  <a:gd name="T86" fmla="*/ 190 w 1451"/>
                  <a:gd name="T87" fmla="*/ 657 h 1837"/>
                  <a:gd name="T88" fmla="*/ 248 w 1451"/>
                  <a:gd name="T89" fmla="*/ 657 h 1837"/>
                  <a:gd name="T90" fmla="*/ 315 w 1451"/>
                  <a:gd name="T91" fmla="*/ 715 h 1837"/>
                  <a:gd name="T92" fmla="*/ 374 w 1451"/>
                  <a:gd name="T93" fmla="*/ 748 h 183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451"/>
                  <a:gd name="T142" fmla="*/ 0 h 1837"/>
                  <a:gd name="T143" fmla="*/ 1451 w 1451"/>
                  <a:gd name="T144" fmla="*/ 1837 h 183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451" h="1837">
                    <a:moveTo>
                      <a:pt x="374" y="748"/>
                    </a:moveTo>
                    <a:cubicBezTo>
                      <a:pt x="396" y="754"/>
                      <a:pt x="428" y="753"/>
                      <a:pt x="449" y="748"/>
                    </a:cubicBezTo>
                    <a:cubicBezTo>
                      <a:pt x="470" y="743"/>
                      <a:pt x="478" y="730"/>
                      <a:pt x="499" y="715"/>
                    </a:cubicBezTo>
                    <a:cubicBezTo>
                      <a:pt x="520" y="700"/>
                      <a:pt x="550" y="707"/>
                      <a:pt x="574" y="657"/>
                    </a:cubicBezTo>
                    <a:cubicBezTo>
                      <a:pt x="598" y="607"/>
                      <a:pt x="613" y="499"/>
                      <a:pt x="641" y="414"/>
                    </a:cubicBezTo>
                    <a:cubicBezTo>
                      <a:pt x="669" y="329"/>
                      <a:pt x="689" y="212"/>
                      <a:pt x="741" y="147"/>
                    </a:cubicBezTo>
                    <a:cubicBezTo>
                      <a:pt x="793" y="82"/>
                      <a:pt x="886" y="44"/>
                      <a:pt x="950" y="22"/>
                    </a:cubicBezTo>
                    <a:cubicBezTo>
                      <a:pt x="1014" y="0"/>
                      <a:pt x="1085" y="6"/>
                      <a:pt x="1125" y="14"/>
                    </a:cubicBezTo>
                    <a:cubicBezTo>
                      <a:pt x="1165" y="22"/>
                      <a:pt x="1191" y="43"/>
                      <a:pt x="1192" y="72"/>
                    </a:cubicBezTo>
                    <a:cubicBezTo>
                      <a:pt x="1193" y="101"/>
                      <a:pt x="1157" y="151"/>
                      <a:pt x="1133" y="189"/>
                    </a:cubicBezTo>
                    <a:cubicBezTo>
                      <a:pt x="1109" y="227"/>
                      <a:pt x="1079" y="262"/>
                      <a:pt x="1050" y="298"/>
                    </a:cubicBezTo>
                    <a:cubicBezTo>
                      <a:pt x="1021" y="334"/>
                      <a:pt x="975" y="380"/>
                      <a:pt x="958" y="406"/>
                    </a:cubicBezTo>
                    <a:cubicBezTo>
                      <a:pt x="941" y="432"/>
                      <a:pt x="942" y="423"/>
                      <a:pt x="950" y="456"/>
                    </a:cubicBezTo>
                    <a:cubicBezTo>
                      <a:pt x="958" y="489"/>
                      <a:pt x="998" y="567"/>
                      <a:pt x="1008" y="606"/>
                    </a:cubicBezTo>
                    <a:cubicBezTo>
                      <a:pt x="1018" y="645"/>
                      <a:pt x="1001" y="657"/>
                      <a:pt x="1008" y="690"/>
                    </a:cubicBezTo>
                    <a:cubicBezTo>
                      <a:pt x="1015" y="723"/>
                      <a:pt x="1033" y="788"/>
                      <a:pt x="1050" y="807"/>
                    </a:cubicBezTo>
                    <a:cubicBezTo>
                      <a:pt x="1067" y="826"/>
                      <a:pt x="1086" y="808"/>
                      <a:pt x="1108" y="807"/>
                    </a:cubicBezTo>
                    <a:cubicBezTo>
                      <a:pt x="1130" y="806"/>
                      <a:pt x="1161" y="806"/>
                      <a:pt x="1183" y="798"/>
                    </a:cubicBezTo>
                    <a:cubicBezTo>
                      <a:pt x="1205" y="790"/>
                      <a:pt x="1217" y="778"/>
                      <a:pt x="1242" y="757"/>
                    </a:cubicBezTo>
                    <a:cubicBezTo>
                      <a:pt x="1267" y="736"/>
                      <a:pt x="1302" y="688"/>
                      <a:pt x="1334" y="673"/>
                    </a:cubicBezTo>
                    <a:cubicBezTo>
                      <a:pt x="1366" y="658"/>
                      <a:pt x="1417" y="655"/>
                      <a:pt x="1434" y="665"/>
                    </a:cubicBezTo>
                    <a:cubicBezTo>
                      <a:pt x="1451" y="675"/>
                      <a:pt x="1438" y="710"/>
                      <a:pt x="1434" y="732"/>
                    </a:cubicBezTo>
                    <a:cubicBezTo>
                      <a:pt x="1430" y="754"/>
                      <a:pt x="1420" y="770"/>
                      <a:pt x="1409" y="798"/>
                    </a:cubicBezTo>
                    <a:cubicBezTo>
                      <a:pt x="1398" y="826"/>
                      <a:pt x="1379" y="874"/>
                      <a:pt x="1367" y="899"/>
                    </a:cubicBezTo>
                    <a:cubicBezTo>
                      <a:pt x="1355" y="924"/>
                      <a:pt x="1367" y="935"/>
                      <a:pt x="1334" y="949"/>
                    </a:cubicBezTo>
                    <a:cubicBezTo>
                      <a:pt x="1301" y="963"/>
                      <a:pt x="1217" y="982"/>
                      <a:pt x="1167" y="982"/>
                    </a:cubicBezTo>
                    <a:cubicBezTo>
                      <a:pt x="1117" y="982"/>
                      <a:pt x="1073" y="952"/>
                      <a:pt x="1033" y="949"/>
                    </a:cubicBezTo>
                    <a:cubicBezTo>
                      <a:pt x="993" y="946"/>
                      <a:pt x="961" y="943"/>
                      <a:pt x="925" y="965"/>
                    </a:cubicBezTo>
                    <a:cubicBezTo>
                      <a:pt x="889" y="987"/>
                      <a:pt x="837" y="1024"/>
                      <a:pt x="816" y="1082"/>
                    </a:cubicBezTo>
                    <a:cubicBezTo>
                      <a:pt x="795" y="1140"/>
                      <a:pt x="796" y="1251"/>
                      <a:pt x="799" y="1316"/>
                    </a:cubicBezTo>
                    <a:cubicBezTo>
                      <a:pt x="802" y="1381"/>
                      <a:pt x="816" y="1425"/>
                      <a:pt x="833" y="1475"/>
                    </a:cubicBezTo>
                    <a:cubicBezTo>
                      <a:pt x="850" y="1525"/>
                      <a:pt x="889" y="1568"/>
                      <a:pt x="900" y="1617"/>
                    </a:cubicBezTo>
                    <a:cubicBezTo>
                      <a:pt x="911" y="1666"/>
                      <a:pt x="906" y="1732"/>
                      <a:pt x="900" y="1767"/>
                    </a:cubicBezTo>
                    <a:cubicBezTo>
                      <a:pt x="894" y="1802"/>
                      <a:pt x="905" y="1837"/>
                      <a:pt x="866" y="1825"/>
                    </a:cubicBezTo>
                    <a:cubicBezTo>
                      <a:pt x="827" y="1813"/>
                      <a:pt x="729" y="1753"/>
                      <a:pt x="666" y="1692"/>
                    </a:cubicBezTo>
                    <a:cubicBezTo>
                      <a:pt x="603" y="1631"/>
                      <a:pt x="535" y="1522"/>
                      <a:pt x="491" y="1458"/>
                    </a:cubicBezTo>
                    <a:cubicBezTo>
                      <a:pt x="447" y="1394"/>
                      <a:pt x="420" y="1339"/>
                      <a:pt x="399" y="1308"/>
                    </a:cubicBezTo>
                    <a:cubicBezTo>
                      <a:pt x="378" y="1277"/>
                      <a:pt x="376" y="1277"/>
                      <a:pt x="365" y="1274"/>
                    </a:cubicBezTo>
                    <a:cubicBezTo>
                      <a:pt x="354" y="1271"/>
                      <a:pt x="354" y="1295"/>
                      <a:pt x="332" y="1291"/>
                    </a:cubicBezTo>
                    <a:cubicBezTo>
                      <a:pt x="310" y="1287"/>
                      <a:pt x="265" y="1274"/>
                      <a:pt x="232" y="1249"/>
                    </a:cubicBezTo>
                    <a:cubicBezTo>
                      <a:pt x="199" y="1224"/>
                      <a:pt x="168" y="1187"/>
                      <a:pt x="132" y="1141"/>
                    </a:cubicBezTo>
                    <a:cubicBezTo>
                      <a:pt x="96" y="1095"/>
                      <a:pt x="30" y="1044"/>
                      <a:pt x="15" y="974"/>
                    </a:cubicBezTo>
                    <a:cubicBezTo>
                      <a:pt x="0" y="904"/>
                      <a:pt x="11" y="776"/>
                      <a:pt x="40" y="723"/>
                    </a:cubicBezTo>
                    <a:cubicBezTo>
                      <a:pt x="69" y="670"/>
                      <a:pt x="155" y="668"/>
                      <a:pt x="190" y="657"/>
                    </a:cubicBezTo>
                    <a:cubicBezTo>
                      <a:pt x="225" y="646"/>
                      <a:pt x="227" y="647"/>
                      <a:pt x="248" y="657"/>
                    </a:cubicBezTo>
                    <a:cubicBezTo>
                      <a:pt x="269" y="667"/>
                      <a:pt x="293" y="700"/>
                      <a:pt x="315" y="715"/>
                    </a:cubicBezTo>
                    <a:cubicBezTo>
                      <a:pt x="337" y="730"/>
                      <a:pt x="352" y="742"/>
                      <a:pt x="374" y="7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277" name="Freeform 164"/>
              <p:cNvSpPr>
                <a:spLocks/>
              </p:cNvSpPr>
              <p:nvPr/>
            </p:nvSpPr>
            <p:spPr bwMode="auto">
              <a:xfrm>
                <a:off x="4525" y="1858"/>
                <a:ext cx="535" cy="930"/>
              </a:xfrm>
              <a:custGeom>
                <a:avLst/>
                <a:gdLst>
                  <a:gd name="T0" fmla="*/ 183 w 535"/>
                  <a:gd name="T1" fmla="*/ 638 h 930"/>
                  <a:gd name="T2" fmla="*/ 41 w 535"/>
                  <a:gd name="T3" fmla="*/ 755 h 930"/>
                  <a:gd name="T4" fmla="*/ 91 w 535"/>
                  <a:gd name="T5" fmla="*/ 813 h 930"/>
                  <a:gd name="T6" fmla="*/ 200 w 535"/>
                  <a:gd name="T7" fmla="*/ 822 h 930"/>
                  <a:gd name="T8" fmla="*/ 158 w 535"/>
                  <a:gd name="T9" fmla="*/ 872 h 930"/>
                  <a:gd name="T10" fmla="*/ 208 w 535"/>
                  <a:gd name="T11" fmla="*/ 922 h 930"/>
                  <a:gd name="T12" fmla="*/ 308 w 535"/>
                  <a:gd name="T13" fmla="*/ 913 h 930"/>
                  <a:gd name="T14" fmla="*/ 333 w 535"/>
                  <a:gd name="T15" fmla="*/ 822 h 930"/>
                  <a:gd name="T16" fmla="*/ 300 w 535"/>
                  <a:gd name="T17" fmla="*/ 780 h 930"/>
                  <a:gd name="T18" fmla="*/ 358 w 535"/>
                  <a:gd name="T19" fmla="*/ 730 h 930"/>
                  <a:gd name="T20" fmla="*/ 317 w 535"/>
                  <a:gd name="T21" fmla="*/ 688 h 930"/>
                  <a:gd name="T22" fmla="*/ 317 w 535"/>
                  <a:gd name="T23" fmla="*/ 655 h 930"/>
                  <a:gd name="T24" fmla="*/ 509 w 535"/>
                  <a:gd name="T25" fmla="*/ 513 h 930"/>
                  <a:gd name="T26" fmla="*/ 475 w 535"/>
                  <a:gd name="T27" fmla="*/ 404 h 930"/>
                  <a:gd name="T28" fmla="*/ 384 w 535"/>
                  <a:gd name="T29" fmla="*/ 296 h 930"/>
                  <a:gd name="T30" fmla="*/ 333 w 535"/>
                  <a:gd name="T31" fmla="*/ 196 h 930"/>
                  <a:gd name="T32" fmla="*/ 300 w 535"/>
                  <a:gd name="T33" fmla="*/ 129 h 930"/>
                  <a:gd name="T34" fmla="*/ 267 w 535"/>
                  <a:gd name="T35" fmla="*/ 37 h 930"/>
                  <a:gd name="T36" fmla="*/ 233 w 535"/>
                  <a:gd name="T37" fmla="*/ 12 h 930"/>
                  <a:gd name="T38" fmla="*/ 175 w 535"/>
                  <a:gd name="T39" fmla="*/ 12 h 930"/>
                  <a:gd name="T40" fmla="*/ 108 w 535"/>
                  <a:gd name="T41" fmla="*/ 87 h 930"/>
                  <a:gd name="T42" fmla="*/ 41 w 535"/>
                  <a:gd name="T43" fmla="*/ 104 h 930"/>
                  <a:gd name="T44" fmla="*/ 8 w 535"/>
                  <a:gd name="T45" fmla="*/ 162 h 930"/>
                  <a:gd name="T46" fmla="*/ 91 w 535"/>
                  <a:gd name="T47" fmla="*/ 237 h 930"/>
                  <a:gd name="T48" fmla="*/ 192 w 535"/>
                  <a:gd name="T49" fmla="*/ 262 h 930"/>
                  <a:gd name="T50" fmla="*/ 192 w 535"/>
                  <a:gd name="T51" fmla="*/ 329 h 930"/>
                  <a:gd name="T52" fmla="*/ 183 w 535"/>
                  <a:gd name="T53" fmla="*/ 404 h 930"/>
                  <a:gd name="T54" fmla="*/ 133 w 535"/>
                  <a:gd name="T55" fmla="*/ 454 h 930"/>
                  <a:gd name="T56" fmla="*/ 133 w 535"/>
                  <a:gd name="T57" fmla="*/ 513 h 930"/>
                  <a:gd name="T58" fmla="*/ 150 w 535"/>
                  <a:gd name="T59" fmla="*/ 571 h 930"/>
                  <a:gd name="T60" fmla="*/ 183 w 535"/>
                  <a:gd name="T61" fmla="*/ 638 h 93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35"/>
                  <a:gd name="T94" fmla="*/ 0 h 930"/>
                  <a:gd name="T95" fmla="*/ 535 w 535"/>
                  <a:gd name="T96" fmla="*/ 930 h 93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35" h="930">
                    <a:moveTo>
                      <a:pt x="183" y="638"/>
                    </a:moveTo>
                    <a:cubicBezTo>
                      <a:pt x="165" y="669"/>
                      <a:pt x="56" y="726"/>
                      <a:pt x="41" y="755"/>
                    </a:cubicBezTo>
                    <a:cubicBezTo>
                      <a:pt x="26" y="784"/>
                      <a:pt x="65" y="802"/>
                      <a:pt x="91" y="813"/>
                    </a:cubicBezTo>
                    <a:cubicBezTo>
                      <a:pt x="117" y="824"/>
                      <a:pt x="189" y="812"/>
                      <a:pt x="200" y="822"/>
                    </a:cubicBezTo>
                    <a:cubicBezTo>
                      <a:pt x="211" y="832"/>
                      <a:pt x="157" y="855"/>
                      <a:pt x="158" y="872"/>
                    </a:cubicBezTo>
                    <a:cubicBezTo>
                      <a:pt x="159" y="889"/>
                      <a:pt x="183" y="915"/>
                      <a:pt x="208" y="922"/>
                    </a:cubicBezTo>
                    <a:cubicBezTo>
                      <a:pt x="233" y="929"/>
                      <a:pt x="287" y="930"/>
                      <a:pt x="308" y="913"/>
                    </a:cubicBezTo>
                    <a:cubicBezTo>
                      <a:pt x="329" y="896"/>
                      <a:pt x="334" y="844"/>
                      <a:pt x="333" y="822"/>
                    </a:cubicBezTo>
                    <a:cubicBezTo>
                      <a:pt x="332" y="800"/>
                      <a:pt x="296" y="795"/>
                      <a:pt x="300" y="780"/>
                    </a:cubicBezTo>
                    <a:cubicBezTo>
                      <a:pt x="304" y="765"/>
                      <a:pt x="355" y="745"/>
                      <a:pt x="358" y="730"/>
                    </a:cubicBezTo>
                    <a:cubicBezTo>
                      <a:pt x="361" y="715"/>
                      <a:pt x="324" y="700"/>
                      <a:pt x="317" y="688"/>
                    </a:cubicBezTo>
                    <a:cubicBezTo>
                      <a:pt x="310" y="676"/>
                      <a:pt x="285" y="684"/>
                      <a:pt x="317" y="655"/>
                    </a:cubicBezTo>
                    <a:cubicBezTo>
                      <a:pt x="349" y="626"/>
                      <a:pt x="483" y="555"/>
                      <a:pt x="509" y="513"/>
                    </a:cubicBezTo>
                    <a:cubicBezTo>
                      <a:pt x="535" y="471"/>
                      <a:pt x="496" y="440"/>
                      <a:pt x="475" y="404"/>
                    </a:cubicBezTo>
                    <a:cubicBezTo>
                      <a:pt x="454" y="368"/>
                      <a:pt x="408" y="331"/>
                      <a:pt x="384" y="296"/>
                    </a:cubicBezTo>
                    <a:cubicBezTo>
                      <a:pt x="360" y="261"/>
                      <a:pt x="347" y="224"/>
                      <a:pt x="333" y="196"/>
                    </a:cubicBezTo>
                    <a:cubicBezTo>
                      <a:pt x="319" y="168"/>
                      <a:pt x="311" y="155"/>
                      <a:pt x="300" y="129"/>
                    </a:cubicBezTo>
                    <a:cubicBezTo>
                      <a:pt x="289" y="103"/>
                      <a:pt x="278" y="56"/>
                      <a:pt x="267" y="37"/>
                    </a:cubicBezTo>
                    <a:cubicBezTo>
                      <a:pt x="256" y="18"/>
                      <a:pt x="248" y="16"/>
                      <a:pt x="233" y="12"/>
                    </a:cubicBezTo>
                    <a:cubicBezTo>
                      <a:pt x="218" y="8"/>
                      <a:pt x="196" y="0"/>
                      <a:pt x="175" y="12"/>
                    </a:cubicBezTo>
                    <a:cubicBezTo>
                      <a:pt x="154" y="24"/>
                      <a:pt x="130" y="72"/>
                      <a:pt x="108" y="87"/>
                    </a:cubicBezTo>
                    <a:cubicBezTo>
                      <a:pt x="86" y="102"/>
                      <a:pt x="58" y="92"/>
                      <a:pt x="41" y="104"/>
                    </a:cubicBezTo>
                    <a:cubicBezTo>
                      <a:pt x="24" y="116"/>
                      <a:pt x="0" y="140"/>
                      <a:pt x="8" y="162"/>
                    </a:cubicBezTo>
                    <a:cubicBezTo>
                      <a:pt x="16" y="184"/>
                      <a:pt x="60" y="220"/>
                      <a:pt x="91" y="237"/>
                    </a:cubicBezTo>
                    <a:cubicBezTo>
                      <a:pt x="122" y="254"/>
                      <a:pt x="175" y="247"/>
                      <a:pt x="192" y="262"/>
                    </a:cubicBezTo>
                    <a:cubicBezTo>
                      <a:pt x="209" y="277"/>
                      <a:pt x="193" y="305"/>
                      <a:pt x="192" y="329"/>
                    </a:cubicBezTo>
                    <a:cubicBezTo>
                      <a:pt x="191" y="353"/>
                      <a:pt x="193" y="383"/>
                      <a:pt x="183" y="404"/>
                    </a:cubicBezTo>
                    <a:cubicBezTo>
                      <a:pt x="173" y="425"/>
                      <a:pt x="141" y="436"/>
                      <a:pt x="133" y="454"/>
                    </a:cubicBezTo>
                    <a:cubicBezTo>
                      <a:pt x="125" y="472"/>
                      <a:pt x="130" y="494"/>
                      <a:pt x="133" y="513"/>
                    </a:cubicBezTo>
                    <a:cubicBezTo>
                      <a:pt x="136" y="532"/>
                      <a:pt x="143" y="553"/>
                      <a:pt x="150" y="571"/>
                    </a:cubicBezTo>
                    <a:cubicBezTo>
                      <a:pt x="157" y="589"/>
                      <a:pt x="201" y="607"/>
                      <a:pt x="183" y="6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278" name="Freeform 165"/>
              <p:cNvSpPr>
                <a:spLocks/>
              </p:cNvSpPr>
              <p:nvPr/>
            </p:nvSpPr>
            <p:spPr bwMode="auto">
              <a:xfrm>
                <a:off x="4210" y="1467"/>
                <a:ext cx="626" cy="541"/>
              </a:xfrm>
              <a:custGeom>
                <a:avLst/>
                <a:gdLst>
                  <a:gd name="T0" fmla="*/ 523 w 626"/>
                  <a:gd name="T1" fmla="*/ 19 h 541"/>
                  <a:gd name="T2" fmla="*/ 398 w 626"/>
                  <a:gd name="T3" fmla="*/ 19 h 541"/>
                  <a:gd name="T4" fmla="*/ 223 w 626"/>
                  <a:gd name="T5" fmla="*/ 102 h 541"/>
                  <a:gd name="T6" fmla="*/ 89 w 626"/>
                  <a:gd name="T7" fmla="*/ 111 h 541"/>
                  <a:gd name="T8" fmla="*/ 14 w 626"/>
                  <a:gd name="T9" fmla="*/ 194 h 541"/>
                  <a:gd name="T10" fmla="*/ 6 w 626"/>
                  <a:gd name="T11" fmla="*/ 311 h 541"/>
                  <a:gd name="T12" fmla="*/ 31 w 626"/>
                  <a:gd name="T13" fmla="*/ 403 h 541"/>
                  <a:gd name="T14" fmla="*/ 114 w 626"/>
                  <a:gd name="T15" fmla="*/ 511 h 541"/>
                  <a:gd name="T16" fmla="*/ 248 w 626"/>
                  <a:gd name="T17" fmla="*/ 520 h 541"/>
                  <a:gd name="T18" fmla="*/ 406 w 626"/>
                  <a:gd name="T19" fmla="*/ 386 h 541"/>
                  <a:gd name="T20" fmla="*/ 481 w 626"/>
                  <a:gd name="T21" fmla="*/ 378 h 541"/>
                  <a:gd name="T22" fmla="*/ 540 w 626"/>
                  <a:gd name="T23" fmla="*/ 420 h 541"/>
                  <a:gd name="T24" fmla="*/ 598 w 626"/>
                  <a:gd name="T25" fmla="*/ 386 h 541"/>
                  <a:gd name="T26" fmla="*/ 623 w 626"/>
                  <a:gd name="T27" fmla="*/ 253 h 541"/>
                  <a:gd name="T28" fmla="*/ 582 w 626"/>
                  <a:gd name="T29" fmla="*/ 186 h 541"/>
                  <a:gd name="T30" fmla="*/ 573 w 626"/>
                  <a:gd name="T31" fmla="*/ 111 h 541"/>
                  <a:gd name="T32" fmla="*/ 523 w 626"/>
                  <a:gd name="T33" fmla="*/ 19 h 5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6"/>
                  <a:gd name="T52" fmla="*/ 0 h 541"/>
                  <a:gd name="T53" fmla="*/ 626 w 626"/>
                  <a:gd name="T54" fmla="*/ 541 h 5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6" h="541">
                    <a:moveTo>
                      <a:pt x="523" y="19"/>
                    </a:moveTo>
                    <a:cubicBezTo>
                      <a:pt x="498" y="0"/>
                      <a:pt x="448" y="5"/>
                      <a:pt x="398" y="19"/>
                    </a:cubicBezTo>
                    <a:cubicBezTo>
                      <a:pt x="348" y="33"/>
                      <a:pt x="274" y="87"/>
                      <a:pt x="223" y="102"/>
                    </a:cubicBezTo>
                    <a:cubicBezTo>
                      <a:pt x="172" y="117"/>
                      <a:pt x="124" y="96"/>
                      <a:pt x="89" y="111"/>
                    </a:cubicBezTo>
                    <a:cubicBezTo>
                      <a:pt x="54" y="126"/>
                      <a:pt x="28" y="161"/>
                      <a:pt x="14" y="194"/>
                    </a:cubicBezTo>
                    <a:cubicBezTo>
                      <a:pt x="0" y="227"/>
                      <a:pt x="3" y="276"/>
                      <a:pt x="6" y="311"/>
                    </a:cubicBezTo>
                    <a:cubicBezTo>
                      <a:pt x="9" y="346"/>
                      <a:pt x="13" y="370"/>
                      <a:pt x="31" y="403"/>
                    </a:cubicBezTo>
                    <a:cubicBezTo>
                      <a:pt x="49" y="436"/>
                      <a:pt x="78" y="492"/>
                      <a:pt x="114" y="511"/>
                    </a:cubicBezTo>
                    <a:cubicBezTo>
                      <a:pt x="150" y="530"/>
                      <a:pt x="199" y="541"/>
                      <a:pt x="248" y="520"/>
                    </a:cubicBezTo>
                    <a:cubicBezTo>
                      <a:pt x="297" y="499"/>
                      <a:pt x="367" y="410"/>
                      <a:pt x="406" y="386"/>
                    </a:cubicBezTo>
                    <a:cubicBezTo>
                      <a:pt x="445" y="362"/>
                      <a:pt x="459" y="372"/>
                      <a:pt x="481" y="378"/>
                    </a:cubicBezTo>
                    <a:cubicBezTo>
                      <a:pt x="503" y="384"/>
                      <a:pt x="521" y="419"/>
                      <a:pt x="540" y="420"/>
                    </a:cubicBezTo>
                    <a:cubicBezTo>
                      <a:pt x="559" y="421"/>
                      <a:pt x="584" y="414"/>
                      <a:pt x="598" y="386"/>
                    </a:cubicBezTo>
                    <a:cubicBezTo>
                      <a:pt x="612" y="358"/>
                      <a:pt x="626" y="286"/>
                      <a:pt x="623" y="253"/>
                    </a:cubicBezTo>
                    <a:cubicBezTo>
                      <a:pt x="620" y="220"/>
                      <a:pt x="590" y="210"/>
                      <a:pt x="582" y="186"/>
                    </a:cubicBezTo>
                    <a:cubicBezTo>
                      <a:pt x="574" y="162"/>
                      <a:pt x="583" y="139"/>
                      <a:pt x="573" y="111"/>
                    </a:cubicBezTo>
                    <a:cubicBezTo>
                      <a:pt x="563" y="83"/>
                      <a:pt x="533" y="38"/>
                      <a:pt x="523" y="19"/>
                    </a:cubicBezTo>
                    <a:close/>
                  </a:path>
                </a:pathLst>
              </a:custGeom>
              <a:solidFill>
                <a:srgbClr val="FF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279" name="Freeform 166"/>
              <p:cNvSpPr>
                <a:spLocks/>
              </p:cNvSpPr>
              <p:nvPr/>
            </p:nvSpPr>
            <p:spPr bwMode="auto">
              <a:xfrm>
                <a:off x="4170" y="2997"/>
                <a:ext cx="459" cy="192"/>
              </a:xfrm>
              <a:custGeom>
                <a:avLst/>
                <a:gdLst>
                  <a:gd name="T0" fmla="*/ 4 w 459"/>
                  <a:gd name="T1" fmla="*/ 25 h 192"/>
                  <a:gd name="T2" fmla="*/ 221 w 459"/>
                  <a:gd name="T3" fmla="*/ 167 h 192"/>
                  <a:gd name="T4" fmla="*/ 371 w 459"/>
                  <a:gd name="T5" fmla="*/ 175 h 192"/>
                  <a:gd name="T6" fmla="*/ 455 w 459"/>
                  <a:gd name="T7" fmla="*/ 150 h 192"/>
                  <a:gd name="T8" fmla="*/ 346 w 459"/>
                  <a:gd name="T9" fmla="*/ 67 h 192"/>
                  <a:gd name="T10" fmla="*/ 196 w 459"/>
                  <a:gd name="T11" fmla="*/ 17 h 192"/>
                  <a:gd name="T12" fmla="*/ 4 w 459"/>
                  <a:gd name="T13" fmla="*/ 25 h 1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9"/>
                  <a:gd name="T22" fmla="*/ 0 h 192"/>
                  <a:gd name="T23" fmla="*/ 459 w 459"/>
                  <a:gd name="T24" fmla="*/ 192 h 1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9" h="192">
                    <a:moveTo>
                      <a:pt x="4" y="25"/>
                    </a:moveTo>
                    <a:cubicBezTo>
                      <a:pt x="8" y="50"/>
                      <a:pt x="160" y="142"/>
                      <a:pt x="221" y="167"/>
                    </a:cubicBezTo>
                    <a:cubicBezTo>
                      <a:pt x="282" y="192"/>
                      <a:pt x="332" y="178"/>
                      <a:pt x="371" y="175"/>
                    </a:cubicBezTo>
                    <a:cubicBezTo>
                      <a:pt x="410" y="172"/>
                      <a:pt x="459" y="168"/>
                      <a:pt x="455" y="150"/>
                    </a:cubicBezTo>
                    <a:cubicBezTo>
                      <a:pt x="451" y="132"/>
                      <a:pt x="389" y="89"/>
                      <a:pt x="346" y="67"/>
                    </a:cubicBezTo>
                    <a:cubicBezTo>
                      <a:pt x="303" y="45"/>
                      <a:pt x="247" y="27"/>
                      <a:pt x="196" y="17"/>
                    </a:cubicBezTo>
                    <a:cubicBezTo>
                      <a:pt x="145" y="7"/>
                      <a:pt x="0" y="0"/>
                      <a:pt x="4" y="2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280" name="Freeform 167"/>
              <p:cNvSpPr>
                <a:spLocks/>
              </p:cNvSpPr>
              <p:nvPr/>
            </p:nvSpPr>
            <p:spPr bwMode="auto">
              <a:xfrm>
                <a:off x="4266" y="2822"/>
                <a:ext cx="558" cy="617"/>
              </a:xfrm>
              <a:custGeom>
                <a:avLst/>
                <a:gdLst>
                  <a:gd name="T0" fmla="*/ 509 w 558"/>
                  <a:gd name="T1" fmla="*/ 0 h 617"/>
                  <a:gd name="T2" fmla="*/ 551 w 558"/>
                  <a:gd name="T3" fmla="*/ 75 h 617"/>
                  <a:gd name="T4" fmla="*/ 551 w 558"/>
                  <a:gd name="T5" fmla="*/ 150 h 617"/>
                  <a:gd name="T6" fmla="*/ 509 w 558"/>
                  <a:gd name="T7" fmla="*/ 208 h 617"/>
                  <a:gd name="T8" fmla="*/ 375 w 558"/>
                  <a:gd name="T9" fmla="*/ 333 h 617"/>
                  <a:gd name="T10" fmla="*/ 117 w 558"/>
                  <a:gd name="T11" fmla="*/ 359 h 617"/>
                  <a:gd name="T12" fmla="*/ 67 w 558"/>
                  <a:gd name="T13" fmla="*/ 375 h 617"/>
                  <a:gd name="T14" fmla="*/ 25 w 558"/>
                  <a:gd name="T15" fmla="*/ 417 h 617"/>
                  <a:gd name="T16" fmla="*/ 0 w 558"/>
                  <a:gd name="T17" fmla="*/ 617 h 6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58"/>
                  <a:gd name="T28" fmla="*/ 0 h 617"/>
                  <a:gd name="T29" fmla="*/ 558 w 558"/>
                  <a:gd name="T30" fmla="*/ 617 h 6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58" h="617">
                    <a:moveTo>
                      <a:pt x="509" y="0"/>
                    </a:moveTo>
                    <a:cubicBezTo>
                      <a:pt x="526" y="25"/>
                      <a:pt x="544" y="50"/>
                      <a:pt x="551" y="75"/>
                    </a:cubicBezTo>
                    <a:cubicBezTo>
                      <a:pt x="558" y="100"/>
                      <a:pt x="558" y="128"/>
                      <a:pt x="551" y="150"/>
                    </a:cubicBezTo>
                    <a:cubicBezTo>
                      <a:pt x="544" y="172"/>
                      <a:pt x="538" y="178"/>
                      <a:pt x="509" y="208"/>
                    </a:cubicBezTo>
                    <a:cubicBezTo>
                      <a:pt x="480" y="238"/>
                      <a:pt x="440" y="308"/>
                      <a:pt x="375" y="333"/>
                    </a:cubicBezTo>
                    <a:cubicBezTo>
                      <a:pt x="310" y="358"/>
                      <a:pt x="168" y="352"/>
                      <a:pt x="117" y="359"/>
                    </a:cubicBezTo>
                    <a:cubicBezTo>
                      <a:pt x="66" y="366"/>
                      <a:pt x="82" y="365"/>
                      <a:pt x="67" y="375"/>
                    </a:cubicBezTo>
                    <a:cubicBezTo>
                      <a:pt x="52" y="385"/>
                      <a:pt x="36" y="377"/>
                      <a:pt x="25" y="417"/>
                    </a:cubicBezTo>
                    <a:cubicBezTo>
                      <a:pt x="14" y="457"/>
                      <a:pt x="4" y="584"/>
                      <a:pt x="0" y="617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281" name="Freeform 168"/>
              <p:cNvSpPr>
                <a:spLocks/>
              </p:cNvSpPr>
              <p:nvPr/>
            </p:nvSpPr>
            <p:spPr bwMode="auto">
              <a:xfrm>
                <a:off x="2552" y="724"/>
                <a:ext cx="2285" cy="2047"/>
              </a:xfrm>
              <a:custGeom>
                <a:avLst/>
                <a:gdLst>
                  <a:gd name="T0" fmla="*/ 2006 w 2285"/>
                  <a:gd name="T1" fmla="*/ 420 h 2047"/>
                  <a:gd name="T2" fmla="*/ 2114 w 2285"/>
                  <a:gd name="T3" fmla="*/ 420 h 2047"/>
                  <a:gd name="T4" fmla="*/ 2215 w 2285"/>
                  <a:gd name="T5" fmla="*/ 420 h 2047"/>
                  <a:gd name="T6" fmla="*/ 2256 w 2285"/>
                  <a:gd name="T7" fmla="*/ 370 h 2047"/>
                  <a:gd name="T8" fmla="*/ 2039 w 2285"/>
                  <a:gd name="T9" fmla="*/ 236 h 2047"/>
                  <a:gd name="T10" fmla="*/ 1705 w 2285"/>
                  <a:gd name="T11" fmla="*/ 102 h 2047"/>
                  <a:gd name="T12" fmla="*/ 1238 w 2285"/>
                  <a:gd name="T13" fmla="*/ 11 h 2047"/>
                  <a:gd name="T14" fmla="*/ 737 w 2285"/>
                  <a:gd name="T15" fmla="*/ 36 h 2047"/>
                  <a:gd name="T16" fmla="*/ 336 w 2285"/>
                  <a:gd name="T17" fmla="*/ 219 h 2047"/>
                  <a:gd name="T18" fmla="*/ 53 w 2285"/>
                  <a:gd name="T19" fmla="*/ 603 h 2047"/>
                  <a:gd name="T20" fmla="*/ 19 w 2285"/>
                  <a:gd name="T21" fmla="*/ 1071 h 2047"/>
                  <a:gd name="T22" fmla="*/ 144 w 2285"/>
                  <a:gd name="T23" fmla="*/ 1572 h 2047"/>
                  <a:gd name="T24" fmla="*/ 269 w 2285"/>
                  <a:gd name="T25" fmla="*/ 1795 h 2047"/>
                  <a:gd name="T26" fmla="*/ 395 w 2285"/>
                  <a:gd name="T27" fmla="*/ 1981 h 2047"/>
                  <a:gd name="T28" fmla="*/ 537 w 2285"/>
                  <a:gd name="T29" fmla="*/ 2047 h 204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85"/>
                  <a:gd name="T46" fmla="*/ 0 h 2047"/>
                  <a:gd name="T47" fmla="*/ 2285 w 2285"/>
                  <a:gd name="T48" fmla="*/ 2047 h 204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85" h="2047">
                    <a:moveTo>
                      <a:pt x="2006" y="420"/>
                    </a:moveTo>
                    <a:cubicBezTo>
                      <a:pt x="2042" y="420"/>
                      <a:pt x="2079" y="420"/>
                      <a:pt x="2114" y="420"/>
                    </a:cubicBezTo>
                    <a:cubicBezTo>
                      <a:pt x="2149" y="420"/>
                      <a:pt x="2191" y="428"/>
                      <a:pt x="2215" y="420"/>
                    </a:cubicBezTo>
                    <a:cubicBezTo>
                      <a:pt x="2239" y="412"/>
                      <a:pt x="2285" y="401"/>
                      <a:pt x="2256" y="370"/>
                    </a:cubicBezTo>
                    <a:cubicBezTo>
                      <a:pt x="2227" y="339"/>
                      <a:pt x="2131" y="281"/>
                      <a:pt x="2039" y="236"/>
                    </a:cubicBezTo>
                    <a:cubicBezTo>
                      <a:pt x="1947" y="191"/>
                      <a:pt x="1838" y="139"/>
                      <a:pt x="1705" y="102"/>
                    </a:cubicBezTo>
                    <a:cubicBezTo>
                      <a:pt x="1572" y="65"/>
                      <a:pt x="1399" y="22"/>
                      <a:pt x="1238" y="11"/>
                    </a:cubicBezTo>
                    <a:cubicBezTo>
                      <a:pt x="1077" y="0"/>
                      <a:pt x="887" y="1"/>
                      <a:pt x="737" y="36"/>
                    </a:cubicBezTo>
                    <a:cubicBezTo>
                      <a:pt x="587" y="71"/>
                      <a:pt x="450" y="125"/>
                      <a:pt x="336" y="219"/>
                    </a:cubicBezTo>
                    <a:cubicBezTo>
                      <a:pt x="222" y="313"/>
                      <a:pt x="106" y="461"/>
                      <a:pt x="53" y="603"/>
                    </a:cubicBezTo>
                    <a:cubicBezTo>
                      <a:pt x="0" y="745"/>
                      <a:pt x="4" y="910"/>
                      <a:pt x="19" y="1071"/>
                    </a:cubicBezTo>
                    <a:cubicBezTo>
                      <a:pt x="34" y="1232"/>
                      <a:pt x="102" y="1452"/>
                      <a:pt x="144" y="1572"/>
                    </a:cubicBezTo>
                    <a:cubicBezTo>
                      <a:pt x="186" y="1692"/>
                      <a:pt x="227" y="1727"/>
                      <a:pt x="269" y="1795"/>
                    </a:cubicBezTo>
                    <a:cubicBezTo>
                      <a:pt x="311" y="1863"/>
                      <a:pt x="350" y="1939"/>
                      <a:pt x="395" y="1981"/>
                    </a:cubicBezTo>
                    <a:cubicBezTo>
                      <a:pt x="440" y="2023"/>
                      <a:pt x="486" y="2036"/>
                      <a:pt x="537" y="2047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282" name="Freeform 169"/>
              <p:cNvSpPr>
                <a:spLocks/>
              </p:cNvSpPr>
              <p:nvPr/>
            </p:nvSpPr>
            <p:spPr bwMode="auto">
              <a:xfrm>
                <a:off x="4086" y="2095"/>
                <a:ext cx="763" cy="1079"/>
              </a:xfrm>
              <a:custGeom>
                <a:avLst/>
                <a:gdLst>
                  <a:gd name="T0" fmla="*/ 605 w 763"/>
                  <a:gd name="T1" fmla="*/ 192 h 1079"/>
                  <a:gd name="T2" fmla="*/ 639 w 763"/>
                  <a:gd name="T3" fmla="*/ 109 h 1079"/>
                  <a:gd name="T4" fmla="*/ 622 w 763"/>
                  <a:gd name="T5" fmla="*/ 17 h 1079"/>
                  <a:gd name="T6" fmla="*/ 564 w 763"/>
                  <a:gd name="T7" fmla="*/ 9 h 1079"/>
                  <a:gd name="T8" fmla="*/ 497 w 763"/>
                  <a:gd name="T9" fmla="*/ 42 h 1079"/>
                  <a:gd name="T10" fmla="*/ 372 w 763"/>
                  <a:gd name="T11" fmla="*/ 67 h 1079"/>
                  <a:gd name="T12" fmla="*/ 255 w 763"/>
                  <a:gd name="T13" fmla="*/ 34 h 1079"/>
                  <a:gd name="T14" fmla="*/ 188 w 763"/>
                  <a:gd name="T15" fmla="*/ 34 h 1079"/>
                  <a:gd name="T16" fmla="*/ 88 w 763"/>
                  <a:gd name="T17" fmla="*/ 59 h 1079"/>
                  <a:gd name="T18" fmla="*/ 29 w 763"/>
                  <a:gd name="T19" fmla="*/ 151 h 1079"/>
                  <a:gd name="T20" fmla="*/ 4 w 763"/>
                  <a:gd name="T21" fmla="*/ 242 h 1079"/>
                  <a:gd name="T22" fmla="*/ 4 w 763"/>
                  <a:gd name="T23" fmla="*/ 351 h 1079"/>
                  <a:gd name="T24" fmla="*/ 13 w 763"/>
                  <a:gd name="T25" fmla="*/ 501 h 1079"/>
                  <a:gd name="T26" fmla="*/ 55 w 763"/>
                  <a:gd name="T27" fmla="*/ 585 h 1079"/>
                  <a:gd name="T28" fmla="*/ 88 w 763"/>
                  <a:gd name="T29" fmla="*/ 676 h 1079"/>
                  <a:gd name="T30" fmla="*/ 113 w 763"/>
                  <a:gd name="T31" fmla="*/ 785 h 1079"/>
                  <a:gd name="T32" fmla="*/ 96 w 763"/>
                  <a:gd name="T33" fmla="*/ 885 h 1079"/>
                  <a:gd name="T34" fmla="*/ 188 w 763"/>
                  <a:gd name="T35" fmla="*/ 910 h 1079"/>
                  <a:gd name="T36" fmla="*/ 330 w 763"/>
                  <a:gd name="T37" fmla="*/ 919 h 1079"/>
                  <a:gd name="T38" fmla="*/ 405 w 763"/>
                  <a:gd name="T39" fmla="*/ 944 h 1079"/>
                  <a:gd name="T40" fmla="*/ 497 w 763"/>
                  <a:gd name="T41" fmla="*/ 1010 h 1079"/>
                  <a:gd name="T42" fmla="*/ 555 w 763"/>
                  <a:gd name="T43" fmla="*/ 1060 h 1079"/>
                  <a:gd name="T44" fmla="*/ 731 w 763"/>
                  <a:gd name="T45" fmla="*/ 894 h 1079"/>
                  <a:gd name="T46" fmla="*/ 747 w 763"/>
                  <a:gd name="T47" fmla="*/ 835 h 1079"/>
                  <a:gd name="T48" fmla="*/ 697 w 763"/>
                  <a:gd name="T49" fmla="*/ 727 h 1079"/>
                  <a:gd name="T50" fmla="*/ 631 w 763"/>
                  <a:gd name="T51" fmla="*/ 668 h 1079"/>
                  <a:gd name="T52" fmla="*/ 597 w 763"/>
                  <a:gd name="T53" fmla="*/ 635 h 1079"/>
                  <a:gd name="T54" fmla="*/ 631 w 763"/>
                  <a:gd name="T55" fmla="*/ 576 h 1079"/>
                  <a:gd name="T56" fmla="*/ 505 w 763"/>
                  <a:gd name="T57" fmla="*/ 576 h 1079"/>
                  <a:gd name="T58" fmla="*/ 505 w 763"/>
                  <a:gd name="T59" fmla="*/ 493 h 1079"/>
                  <a:gd name="T60" fmla="*/ 564 w 763"/>
                  <a:gd name="T61" fmla="*/ 443 h 1079"/>
                  <a:gd name="T62" fmla="*/ 639 w 763"/>
                  <a:gd name="T63" fmla="*/ 393 h 1079"/>
                  <a:gd name="T64" fmla="*/ 589 w 763"/>
                  <a:gd name="T65" fmla="*/ 318 h 1079"/>
                  <a:gd name="T66" fmla="*/ 564 w 763"/>
                  <a:gd name="T67" fmla="*/ 276 h 1079"/>
                  <a:gd name="T68" fmla="*/ 605 w 763"/>
                  <a:gd name="T69" fmla="*/ 192 h 107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63"/>
                  <a:gd name="T106" fmla="*/ 0 h 1079"/>
                  <a:gd name="T107" fmla="*/ 763 w 763"/>
                  <a:gd name="T108" fmla="*/ 1079 h 107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63" h="1079">
                    <a:moveTo>
                      <a:pt x="605" y="192"/>
                    </a:moveTo>
                    <a:cubicBezTo>
                      <a:pt x="617" y="164"/>
                      <a:pt x="636" y="138"/>
                      <a:pt x="639" y="109"/>
                    </a:cubicBezTo>
                    <a:cubicBezTo>
                      <a:pt x="642" y="80"/>
                      <a:pt x="634" y="34"/>
                      <a:pt x="622" y="17"/>
                    </a:cubicBezTo>
                    <a:cubicBezTo>
                      <a:pt x="610" y="0"/>
                      <a:pt x="585" y="5"/>
                      <a:pt x="564" y="9"/>
                    </a:cubicBezTo>
                    <a:cubicBezTo>
                      <a:pt x="543" y="13"/>
                      <a:pt x="529" y="32"/>
                      <a:pt x="497" y="42"/>
                    </a:cubicBezTo>
                    <a:cubicBezTo>
                      <a:pt x="465" y="52"/>
                      <a:pt x="412" y="68"/>
                      <a:pt x="372" y="67"/>
                    </a:cubicBezTo>
                    <a:cubicBezTo>
                      <a:pt x="332" y="66"/>
                      <a:pt x="286" y="39"/>
                      <a:pt x="255" y="34"/>
                    </a:cubicBezTo>
                    <a:cubicBezTo>
                      <a:pt x="224" y="29"/>
                      <a:pt x="216" y="30"/>
                      <a:pt x="188" y="34"/>
                    </a:cubicBezTo>
                    <a:cubicBezTo>
                      <a:pt x="160" y="38"/>
                      <a:pt x="114" y="40"/>
                      <a:pt x="88" y="59"/>
                    </a:cubicBezTo>
                    <a:cubicBezTo>
                      <a:pt x="62" y="78"/>
                      <a:pt x="43" y="121"/>
                      <a:pt x="29" y="151"/>
                    </a:cubicBezTo>
                    <a:cubicBezTo>
                      <a:pt x="15" y="181"/>
                      <a:pt x="8" y="209"/>
                      <a:pt x="4" y="242"/>
                    </a:cubicBezTo>
                    <a:cubicBezTo>
                      <a:pt x="0" y="275"/>
                      <a:pt x="3" y="308"/>
                      <a:pt x="4" y="351"/>
                    </a:cubicBezTo>
                    <a:cubicBezTo>
                      <a:pt x="5" y="394"/>
                      <a:pt x="5" y="462"/>
                      <a:pt x="13" y="501"/>
                    </a:cubicBezTo>
                    <a:cubicBezTo>
                      <a:pt x="21" y="540"/>
                      <a:pt x="42" y="556"/>
                      <a:pt x="55" y="585"/>
                    </a:cubicBezTo>
                    <a:cubicBezTo>
                      <a:pt x="68" y="614"/>
                      <a:pt x="78" y="643"/>
                      <a:pt x="88" y="676"/>
                    </a:cubicBezTo>
                    <a:cubicBezTo>
                      <a:pt x="98" y="709"/>
                      <a:pt x="112" y="750"/>
                      <a:pt x="113" y="785"/>
                    </a:cubicBezTo>
                    <a:cubicBezTo>
                      <a:pt x="114" y="820"/>
                      <a:pt x="84" y="864"/>
                      <a:pt x="96" y="885"/>
                    </a:cubicBezTo>
                    <a:cubicBezTo>
                      <a:pt x="108" y="906"/>
                      <a:pt x="149" y="904"/>
                      <a:pt x="188" y="910"/>
                    </a:cubicBezTo>
                    <a:cubicBezTo>
                      <a:pt x="227" y="916"/>
                      <a:pt x="294" y="913"/>
                      <a:pt x="330" y="919"/>
                    </a:cubicBezTo>
                    <a:cubicBezTo>
                      <a:pt x="366" y="925"/>
                      <a:pt x="377" y="929"/>
                      <a:pt x="405" y="944"/>
                    </a:cubicBezTo>
                    <a:cubicBezTo>
                      <a:pt x="433" y="959"/>
                      <a:pt x="472" y="991"/>
                      <a:pt x="497" y="1010"/>
                    </a:cubicBezTo>
                    <a:cubicBezTo>
                      <a:pt x="522" y="1029"/>
                      <a:pt x="516" y="1079"/>
                      <a:pt x="555" y="1060"/>
                    </a:cubicBezTo>
                    <a:cubicBezTo>
                      <a:pt x="594" y="1041"/>
                      <a:pt x="699" y="931"/>
                      <a:pt x="731" y="894"/>
                    </a:cubicBezTo>
                    <a:cubicBezTo>
                      <a:pt x="763" y="857"/>
                      <a:pt x="753" y="863"/>
                      <a:pt x="747" y="835"/>
                    </a:cubicBezTo>
                    <a:cubicBezTo>
                      <a:pt x="741" y="807"/>
                      <a:pt x="716" y="755"/>
                      <a:pt x="697" y="727"/>
                    </a:cubicBezTo>
                    <a:cubicBezTo>
                      <a:pt x="678" y="699"/>
                      <a:pt x="648" y="683"/>
                      <a:pt x="631" y="668"/>
                    </a:cubicBezTo>
                    <a:cubicBezTo>
                      <a:pt x="614" y="653"/>
                      <a:pt x="597" y="650"/>
                      <a:pt x="597" y="635"/>
                    </a:cubicBezTo>
                    <a:cubicBezTo>
                      <a:pt x="597" y="620"/>
                      <a:pt x="646" y="586"/>
                      <a:pt x="631" y="576"/>
                    </a:cubicBezTo>
                    <a:cubicBezTo>
                      <a:pt x="616" y="566"/>
                      <a:pt x="526" y="590"/>
                      <a:pt x="505" y="576"/>
                    </a:cubicBezTo>
                    <a:cubicBezTo>
                      <a:pt x="484" y="562"/>
                      <a:pt x="495" y="515"/>
                      <a:pt x="505" y="493"/>
                    </a:cubicBezTo>
                    <a:cubicBezTo>
                      <a:pt x="515" y="471"/>
                      <a:pt x="542" y="460"/>
                      <a:pt x="564" y="443"/>
                    </a:cubicBezTo>
                    <a:cubicBezTo>
                      <a:pt x="586" y="426"/>
                      <a:pt x="635" y="414"/>
                      <a:pt x="639" y="393"/>
                    </a:cubicBezTo>
                    <a:cubicBezTo>
                      <a:pt x="643" y="372"/>
                      <a:pt x="602" y="337"/>
                      <a:pt x="589" y="318"/>
                    </a:cubicBezTo>
                    <a:cubicBezTo>
                      <a:pt x="576" y="299"/>
                      <a:pt x="567" y="295"/>
                      <a:pt x="564" y="276"/>
                    </a:cubicBezTo>
                    <a:cubicBezTo>
                      <a:pt x="561" y="257"/>
                      <a:pt x="595" y="219"/>
                      <a:pt x="605" y="192"/>
                    </a:cubicBezTo>
                    <a:close/>
                  </a:path>
                </a:pathLst>
              </a:custGeom>
              <a:solidFill>
                <a:srgbClr val="FF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52283" name="Group 170"/>
              <p:cNvGrpSpPr>
                <a:grpSpLocks/>
              </p:cNvGrpSpPr>
              <p:nvPr/>
            </p:nvGrpSpPr>
            <p:grpSpPr bwMode="auto">
              <a:xfrm>
                <a:off x="3406" y="1913"/>
                <a:ext cx="222" cy="463"/>
                <a:chOff x="3222" y="1913"/>
                <a:chExt cx="222" cy="463"/>
              </a:xfrm>
            </p:grpSpPr>
            <p:sp>
              <p:nvSpPr>
                <p:cNvPr id="52293" name="Freeform 171"/>
                <p:cNvSpPr>
                  <a:spLocks/>
                </p:cNvSpPr>
                <p:nvPr/>
              </p:nvSpPr>
              <p:spPr bwMode="auto">
                <a:xfrm>
                  <a:off x="3222" y="1913"/>
                  <a:ext cx="222" cy="463"/>
                </a:xfrm>
                <a:custGeom>
                  <a:avLst/>
                  <a:gdLst>
                    <a:gd name="T0" fmla="*/ 166 w 222"/>
                    <a:gd name="T1" fmla="*/ 47 h 463"/>
                    <a:gd name="T2" fmla="*/ 138 w 222"/>
                    <a:gd name="T3" fmla="*/ 15 h 463"/>
                    <a:gd name="T4" fmla="*/ 114 w 222"/>
                    <a:gd name="T5" fmla="*/ 3 h 463"/>
                    <a:gd name="T6" fmla="*/ 74 w 222"/>
                    <a:gd name="T7" fmla="*/ 3 h 463"/>
                    <a:gd name="T8" fmla="*/ 30 w 222"/>
                    <a:gd name="T9" fmla="*/ 19 h 463"/>
                    <a:gd name="T10" fmla="*/ 6 w 222"/>
                    <a:gd name="T11" fmla="*/ 47 h 463"/>
                    <a:gd name="T12" fmla="*/ 6 w 222"/>
                    <a:gd name="T13" fmla="*/ 91 h 463"/>
                    <a:gd name="T14" fmla="*/ 2 w 222"/>
                    <a:gd name="T15" fmla="*/ 127 h 463"/>
                    <a:gd name="T16" fmla="*/ 2 w 222"/>
                    <a:gd name="T17" fmla="*/ 163 h 463"/>
                    <a:gd name="T18" fmla="*/ 14 w 222"/>
                    <a:gd name="T19" fmla="*/ 191 h 463"/>
                    <a:gd name="T20" fmla="*/ 22 w 222"/>
                    <a:gd name="T21" fmla="*/ 219 h 463"/>
                    <a:gd name="T22" fmla="*/ 62 w 222"/>
                    <a:gd name="T23" fmla="*/ 271 h 463"/>
                    <a:gd name="T24" fmla="*/ 70 w 222"/>
                    <a:gd name="T25" fmla="*/ 299 h 463"/>
                    <a:gd name="T26" fmla="*/ 90 w 222"/>
                    <a:gd name="T27" fmla="*/ 319 h 463"/>
                    <a:gd name="T28" fmla="*/ 114 w 222"/>
                    <a:gd name="T29" fmla="*/ 367 h 463"/>
                    <a:gd name="T30" fmla="*/ 142 w 222"/>
                    <a:gd name="T31" fmla="*/ 411 h 463"/>
                    <a:gd name="T32" fmla="*/ 186 w 222"/>
                    <a:gd name="T33" fmla="*/ 451 h 463"/>
                    <a:gd name="T34" fmla="*/ 222 w 222"/>
                    <a:gd name="T35" fmla="*/ 463 h 46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22"/>
                    <a:gd name="T55" fmla="*/ 0 h 463"/>
                    <a:gd name="T56" fmla="*/ 222 w 222"/>
                    <a:gd name="T57" fmla="*/ 463 h 46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22" h="463">
                      <a:moveTo>
                        <a:pt x="166" y="47"/>
                      </a:moveTo>
                      <a:cubicBezTo>
                        <a:pt x="156" y="34"/>
                        <a:pt x="147" y="22"/>
                        <a:pt x="138" y="15"/>
                      </a:cubicBezTo>
                      <a:cubicBezTo>
                        <a:pt x="129" y="8"/>
                        <a:pt x="125" y="5"/>
                        <a:pt x="114" y="3"/>
                      </a:cubicBezTo>
                      <a:cubicBezTo>
                        <a:pt x="103" y="1"/>
                        <a:pt x="88" y="0"/>
                        <a:pt x="74" y="3"/>
                      </a:cubicBezTo>
                      <a:cubicBezTo>
                        <a:pt x="60" y="6"/>
                        <a:pt x="41" y="12"/>
                        <a:pt x="30" y="19"/>
                      </a:cubicBezTo>
                      <a:cubicBezTo>
                        <a:pt x="19" y="26"/>
                        <a:pt x="10" y="35"/>
                        <a:pt x="6" y="47"/>
                      </a:cubicBezTo>
                      <a:cubicBezTo>
                        <a:pt x="2" y="59"/>
                        <a:pt x="7" y="78"/>
                        <a:pt x="6" y="91"/>
                      </a:cubicBezTo>
                      <a:cubicBezTo>
                        <a:pt x="5" y="104"/>
                        <a:pt x="3" y="115"/>
                        <a:pt x="2" y="127"/>
                      </a:cubicBezTo>
                      <a:cubicBezTo>
                        <a:pt x="1" y="139"/>
                        <a:pt x="0" y="152"/>
                        <a:pt x="2" y="163"/>
                      </a:cubicBezTo>
                      <a:cubicBezTo>
                        <a:pt x="4" y="174"/>
                        <a:pt x="11" y="182"/>
                        <a:pt x="14" y="191"/>
                      </a:cubicBezTo>
                      <a:cubicBezTo>
                        <a:pt x="17" y="200"/>
                        <a:pt x="14" y="206"/>
                        <a:pt x="22" y="219"/>
                      </a:cubicBezTo>
                      <a:cubicBezTo>
                        <a:pt x="30" y="232"/>
                        <a:pt x="54" y="258"/>
                        <a:pt x="62" y="271"/>
                      </a:cubicBezTo>
                      <a:cubicBezTo>
                        <a:pt x="70" y="284"/>
                        <a:pt x="65" y="291"/>
                        <a:pt x="70" y="299"/>
                      </a:cubicBezTo>
                      <a:cubicBezTo>
                        <a:pt x="75" y="307"/>
                        <a:pt x="83" y="308"/>
                        <a:pt x="90" y="319"/>
                      </a:cubicBezTo>
                      <a:cubicBezTo>
                        <a:pt x="97" y="330"/>
                        <a:pt x="105" y="352"/>
                        <a:pt x="114" y="367"/>
                      </a:cubicBezTo>
                      <a:cubicBezTo>
                        <a:pt x="123" y="382"/>
                        <a:pt x="130" y="397"/>
                        <a:pt x="142" y="411"/>
                      </a:cubicBezTo>
                      <a:cubicBezTo>
                        <a:pt x="154" y="425"/>
                        <a:pt x="173" y="442"/>
                        <a:pt x="186" y="451"/>
                      </a:cubicBezTo>
                      <a:cubicBezTo>
                        <a:pt x="199" y="460"/>
                        <a:pt x="210" y="461"/>
                        <a:pt x="222" y="463"/>
                      </a:cubicBez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2294" name="Freeform 172"/>
                <p:cNvSpPr>
                  <a:spLocks/>
                </p:cNvSpPr>
                <p:nvPr/>
              </p:nvSpPr>
              <p:spPr bwMode="auto">
                <a:xfrm>
                  <a:off x="3335" y="2023"/>
                  <a:ext cx="105" cy="221"/>
                </a:xfrm>
                <a:custGeom>
                  <a:avLst/>
                  <a:gdLst>
                    <a:gd name="T0" fmla="*/ 85 w 105"/>
                    <a:gd name="T1" fmla="*/ 1 h 221"/>
                    <a:gd name="T2" fmla="*/ 53 w 105"/>
                    <a:gd name="T3" fmla="*/ 5 h 221"/>
                    <a:gd name="T4" fmla="*/ 29 w 105"/>
                    <a:gd name="T5" fmla="*/ 29 h 221"/>
                    <a:gd name="T6" fmla="*/ 5 w 105"/>
                    <a:gd name="T7" fmla="*/ 57 h 221"/>
                    <a:gd name="T8" fmla="*/ 5 w 105"/>
                    <a:gd name="T9" fmla="*/ 85 h 221"/>
                    <a:gd name="T10" fmla="*/ 5 w 105"/>
                    <a:gd name="T11" fmla="*/ 113 h 221"/>
                    <a:gd name="T12" fmla="*/ 5 w 105"/>
                    <a:gd name="T13" fmla="*/ 137 h 221"/>
                    <a:gd name="T14" fmla="*/ 5 w 105"/>
                    <a:gd name="T15" fmla="*/ 165 h 221"/>
                    <a:gd name="T16" fmla="*/ 33 w 105"/>
                    <a:gd name="T17" fmla="*/ 181 h 221"/>
                    <a:gd name="T18" fmla="*/ 65 w 105"/>
                    <a:gd name="T19" fmla="*/ 181 h 221"/>
                    <a:gd name="T20" fmla="*/ 93 w 105"/>
                    <a:gd name="T21" fmla="*/ 193 h 221"/>
                    <a:gd name="T22" fmla="*/ 105 w 105"/>
                    <a:gd name="T23" fmla="*/ 221 h 22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5"/>
                    <a:gd name="T37" fmla="*/ 0 h 221"/>
                    <a:gd name="T38" fmla="*/ 105 w 105"/>
                    <a:gd name="T39" fmla="*/ 221 h 22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5" h="221">
                      <a:moveTo>
                        <a:pt x="85" y="1"/>
                      </a:moveTo>
                      <a:cubicBezTo>
                        <a:pt x="73" y="0"/>
                        <a:pt x="62" y="0"/>
                        <a:pt x="53" y="5"/>
                      </a:cubicBezTo>
                      <a:cubicBezTo>
                        <a:pt x="44" y="10"/>
                        <a:pt x="37" y="20"/>
                        <a:pt x="29" y="29"/>
                      </a:cubicBezTo>
                      <a:cubicBezTo>
                        <a:pt x="21" y="38"/>
                        <a:pt x="9" y="48"/>
                        <a:pt x="5" y="57"/>
                      </a:cubicBezTo>
                      <a:cubicBezTo>
                        <a:pt x="1" y="66"/>
                        <a:pt x="5" y="76"/>
                        <a:pt x="5" y="85"/>
                      </a:cubicBezTo>
                      <a:cubicBezTo>
                        <a:pt x="5" y="94"/>
                        <a:pt x="5" y="104"/>
                        <a:pt x="5" y="113"/>
                      </a:cubicBezTo>
                      <a:cubicBezTo>
                        <a:pt x="5" y="122"/>
                        <a:pt x="5" y="128"/>
                        <a:pt x="5" y="137"/>
                      </a:cubicBezTo>
                      <a:cubicBezTo>
                        <a:pt x="5" y="146"/>
                        <a:pt x="0" y="158"/>
                        <a:pt x="5" y="165"/>
                      </a:cubicBezTo>
                      <a:cubicBezTo>
                        <a:pt x="10" y="172"/>
                        <a:pt x="23" y="178"/>
                        <a:pt x="33" y="181"/>
                      </a:cubicBezTo>
                      <a:cubicBezTo>
                        <a:pt x="43" y="184"/>
                        <a:pt x="55" y="179"/>
                        <a:pt x="65" y="181"/>
                      </a:cubicBezTo>
                      <a:cubicBezTo>
                        <a:pt x="75" y="183"/>
                        <a:pt x="86" y="186"/>
                        <a:pt x="93" y="193"/>
                      </a:cubicBezTo>
                      <a:cubicBezTo>
                        <a:pt x="100" y="200"/>
                        <a:pt x="102" y="213"/>
                        <a:pt x="105" y="221"/>
                      </a:cubicBez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52284" name="Group 173"/>
              <p:cNvGrpSpPr>
                <a:grpSpLocks/>
              </p:cNvGrpSpPr>
              <p:nvPr/>
            </p:nvGrpSpPr>
            <p:grpSpPr bwMode="auto">
              <a:xfrm>
                <a:off x="4488" y="1844"/>
                <a:ext cx="268" cy="196"/>
                <a:chOff x="4284" y="1840"/>
                <a:chExt cx="268" cy="196"/>
              </a:xfrm>
            </p:grpSpPr>
            <p:sp>
              <p:nvSpPr>
                <p:cNvPr id="52290" name="Freeform 174"/>
                <p:cNvSpPr>
                  <a:spLocks/>
                </p:cNvSpPr>
                <p:nvPr/>
              </p:nvSpPr>
              <p:spPr bwMode="auto">
                <a:xfrm>
                  <a:off x="4284" y="1840"/>
                  <a:ext cx="268" cy="160"/>
                </a:xfrm>
                <a:custGeom>
                  <a:avLst/>
                  <a:gdLst>
                    <a:gd name="T0" fmla="*/ 268 w 268"/>
                    <a:gd name="T1" fmla="*/ 0 h 160"/>
                    <a:gd name="T2" fmla="*/ 164 w 268"/>
                    <a:gd name="T3" fmla="*/ 44 h 160"/>
                    <a:gd name="T4" fmla="*/ 116 w 268"/>
                    <a:gd name="T5" fmla="*/ 76 h 160"/>
                    <a:gd name="T6" fmla="*/ 68 w 268"/>
                    <a:gd name="T7" fmla="*/ 100 h 160"/>
                    <a:gd name="T8" fmla="*/ 48 w 268"/>
                    <a:gd name="T9" fmla="*/ 120 h 160"/>
                    <a:gd name="T10" fmla="*/ 28 w 268"/>
                    <a:gd name="T11" fmla="*/ 140 h 160"/>
                    <a:gd name="T12" fmla="*/ 0 w 268"/>
                    <a:gd name="T13" fmla="*/ 160 h 1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8"/>
                    <a:gd name="T22" fmla="*/ 0 h 160"/>
                    <a:gd name="T23" fmla="*/ 268 w 268"/>
                    <a:gd name="T24" fmla="*/ 160 h 1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8" h="160">
                      <a:moveTo>
                        <a:pt x="268" y="0"/>
                      </a:moveTo>
                      <a:cubicBezTo>
                        <a:pt x="228" y="15"/>
                        <a:pt x="189" y="31"/>
                        <a:pt x="164" y="44"/>
                      </a:cubicBezTo>
                      <a:cubicBezTo>
                        <a:pt x="139" y="57"/>
                        <a:pt x="132" y="67"/>
                        <a:pt x="116" y="76"/>
                      </a:cubicBezTo>
                      <a:cubicBezTo>
                        <a:pt x="100" y="85"/>
                        <a:pt x="79" y="93"/>
                        <a:pt x="68" y="100"/>
                      </a:cubicBezTo>
                      <a:cubicBezTo>
                        <a:pt x="57" y="107"/>
                        <a:pt x="55" y="113"/>
                        <a:pt x="48" y="120"/>
                      </a:cubicBezTo>
                      <a:cubicBezTo>
                        <a:pt x="41" y="127"/>
                        <a:pt x="36" y="133"/>
                        <a:pt x="28" y="140"/>
                      </a:cubicBezTo>
                      <a:cubicBezTo>
                        <a:pt x="20" y="147"/>
                        <a:pt x="10" y="153"/>
                        <a:pt x="0" y="160"/>
                      </a:cubicBez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2291" name="Freeform 175"/>
                <p:cNvSpPr>
                  <a:spLocks/>
                </p:cNvSpPr>
                <p:nvPr/>
              </p:nvSpPr>
              <p:spPr bwMode="auto">
                <a:xfrm>
                  <a:off x="4296" y="1996"/>
                  <a:ext cx="196" cy="8"/>
                </a:xfrm>
                <a:custGeom>
                  <a:avLst/>
                  <a:gdLst>
                    <a:gd name="T0" fmla="*/ 0 w 196"/>
                    <a:gd name="T1" fmla="*/ 0 h 8"/>
                    <a:gd name="T2" fmla="*/ 40 w 196"/>
                    <a:gd name="T3" fmla="*/ 4 h 8"/>
                    <a:gd name="T4" fmla="*/ 64 w 196"/>
                    <a:gd name="T5" fmla="*/ 4 h 8"/>
                    <a:gd name="T6" fmla="*/ 100 w 196"/>
                    <a:gd name="T7" fmla="*/ 4 h 8"/>
                    <a:gd name="T8" fmla="*/ 132 w 196"/>
                    <a:gd name="T9" fmla="*/ 4 h 8"/>
                    <a:gd name="T10" fmla="*/ 164 w 196"/>
                    <a:gd name="T11" fmla="*/ 4 h 8"/>
                    <a:gd name="T12" fmla="*/ 196 w 196"/>
                    <a:gd name="T13" fmla="*/ 8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6"/>
                    <a:gd name="T22" fmla="*/ 0 h 8"/>
                    <a:gd name="T23" fmla="*/ 196 w 196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6" h="8">
                      <a:moveTo>
                        <a:pt x="0" y="0"/>
                      </a:moveTo>
                      <a:cubicBezTo>
                        <a:pt x="14" y="1"/>
                        <a:pt x="29" y="3"/>
                        <a:pt x="40" y="4"/>
                      </a:cubicBezTo>
                      <a:cubicBezTo>
                        <a:pt x="51" y="5"/>
                        <a:pt x="54" y="4"/>
                        <a:pt x="64" y="4"/>
                      </a:cubicBezTo>
                      <a:cubicBezTo>
                        <a:pt x="74" y="4"/>
                        <a:pt x="89" y="4"/>
                        <a:pt x="100" y="4"/>
                      </a:cubicBezTo>
                      <a:cubicBezTo>
                        <a:pt x="111" y="4"/>
                        <a:pt x="121" y="4"/>
                        <a:pt x="132" y="4"/>
                      </a:cubicBezTo>
                      <a:cubicBezTo>
                        <a:pt x="143" y="4"/>
                        <a:pt x="153" y="3"/>
                        <a:pt x="164" y="4"/>
                      </a:cubicBezTo>
                      <a:cubicBezTo>
                        <a:pt x="175" y="5"/>
                        <a:pt x="190" y="7"/>
                        <a:pt x="196" y="8"/>
                      </a:cubicBezTo>
                    </a:path>
                  </a:pathLst>
                </a:custGeom>
                <a:noFill/>
                <a:ln w="3810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2292" name="Freeform 176"/>
                <p:cNvSpPr>
                  <a:spLocks/>
                </p:cNvSpPr>
                <p:nvPr/>
              </p:nvSpPr>
              <p:spPr bwMode="auto">
                <a:xfrm>
                  <a:off x="4428" y="1884"/>
                  <a:ext cx="25" cy="152"/>
                </a:xfrm>
                <a:custGeom>
                  <a:avLst/>
                  <a:gdLst>
                    <a:gd name="T0" fmla="*/ 24 w 25"/>
                    <a:gd name="T1" fmla="*/ 0 h 152"/>
                    <a:gd name="T2" fmla="*/ 24 w 25"/>
                    <a:gd name="T3" fmla="*/ 40 h 152"/>
                    <a:gd name="T4" fmla="*/ 24 w 25"/>
                    <a:gd name="T5" fmla="*/ 76 h 152"/>
                    <a:gd name="T6" fmla="*/ 24 w 25"/>
                    <a:gd name="T7" fmla="*/ 104 h 152"/>
                    <a:gd name="T8" fmla="*/ 20 w 25"/>
                    <a:gd name="T9" fmla="*/ 136 h 152"/>
                    <a:gd name="T10" fmla="*/ 0 w 25"/>
                    <a:gd name="T11" fmla="*/ 152 h 1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"/>
                    <a:gd name="T19" fmla="*/ 0 h 152"/>
                    <a:gd name="T20" fmla="*/ 25 w 25"/>
                    <a:gd name="T21" fmla="*/ 152 h 15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" h="152">
                      <a:moveTo>
                        <a:pt x="24" y="0"/>
                      </a:moveTo>
                      <a:cubicBezTo>
                        <a:pt x="24" y="13"/>
                        <a:pt x="24" y="27"/>
                        <a:pt x="24" y="40"/>
                      </a:cubicBezTo>
                      <a:cubicBezTo>
                        <a:pt x="24" y="53"/>
                        <a:pt x="24" y="65"/>
                        <a:pt x="24" y="76"/>
                      </a:cubicBezTo>
                      <a:cubicBezTo>
                        <a:pt x="24" y="87"/>
                        <a:pt x="25" y="94"/>
                        <a:pt x="24" y="104"/>
                      </a:cubicBezTo>
                      <a:cubicBezTo>
                        <a:pt x="23" y="114"/>
                        <a:pt x="24" y="128"/>
                        <a:pt x="20" y="136"/>
                      </a:cubicBezTo>
                      <a:cubicBezTo>
                        <a:pt x="16" y="144"/>
                        <a:pt x="8" y="148"/>
                        <a:pt x="0" y="152"/>
                      </a:cubicBez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52285" name="Freeform 177"/>
              <p:cNvSpPr>
                <a:spLocks/>
              </p:cNvSpPr>
              <p:nvPr/>
            </p:nvSpPr>
            <p:spPr bwMode="auto">
              <a:xfrm>
                <a:off x="4472" y="1755"/>
                <a:ext cx="288" cy="57"/>
              </a:xfrm>
              <a:custGeom>
                <a:avLst/>
                <a:gdLst>
                  <a:gd name="T0" fmla="*/ 288 w 288"/>
                  <a:gd name="T1" fmla="*/ 9 h 57"/>
                  <a:gd name="T2" fmla="*/ 252 w 288"/>
                  <a:gd name="T3" fmla="*/ 1 h 57"/>
                  <a:gd name="T4" fmla="*/ 228 w 288"/>
                  <a:gd name="T5" fmla="*/ 1 h 57"/>
                  <a:gd name="T6" fmla="*/ 196 w 288"/>
                  <a:gd name="T7" fmla="*/ 1 h 57"/>
                  <a:gd name="T8" fmla="*/ 156 w 288"/>
                  <a:gd name="T9" fmla="*/ 5 h 57"/>
                  <a:gd name="T10" fmla="*/ 132 w 288"/>
                  <a:gd name="T11" fmla="*/ 9 h 57"/>
                  <a:gd name="T12" fmla="*/ 108 w 288"/>
                  <a:gd name="T13" fmla="*/ 17 h 57"/>
                  <a:gd name="T14" fmla="*/ 84 w 288"/>
                  <a:gd name="T15" fmla="*/ 21 h 57"/>
                  <a:gd name="T16" fmla="*/ 52 w 288"/>
                  <a:gd name="T17" fmla="*/ 29 h 57"/>
                  <a:gd name="T18" fmla="*/ 24 w 288"/>
                  <a:gd name="T19" fmla="*/ 49 h 57"/>
                  <a:gd name="T20" fmla="*/ 0 w 288"/>
                  <a:gd name="T21" fmla="*/ 57 h 5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8"/>
                  <a:gd name="T34" fmla="*/ 0 h 57"/>
                  <a:gd name="T35" fmla="*/ 288 w 288"/>
                  <a:gd name="T36" fmla="*/ 57 h 5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8" h="57">
                    <a:moveTo>
                      <a:pt x="288" y="9"/>
                    </a:moveTo>
                    <a:cubicBezTo>
                      <a:pt x="275" y="5"/>
                      <a:pt x="262" y="2"/>
                      <a:pt x="252" y="1"/>
                    </a:cubicBezTo>
                    <a:cubicBezTo>
                      <a:pt x="242" y="0"/>
                      <a:pt x="237" y="1"/>
                      <a:pt x="228" y="1"/>
                    </a:cubicBezTo>
                    <a:cubicBezTo>
                      <a:pt x="219" y="1"/>
                      <a:pt x="208" y="0"/>
                      <a:pt x="196" y="1"/>
                    </a:cubicBezTo>
                    <a:cubicBezTo>
                      <a:pt x="184" y="2"/>
                      <a:pt x="167" y="4"/>
                      <a:pt x="156" y="5"/>
                    </a:cubicBezTo>
                    <a:cubicBezTo>
                      <a:pt x="145" y="6"/>
                      <a:pt x="140" y="7"/>
                      <a:pt x="132" y="9"/>
                    </a:cubicBezTo>
                    <a:cubicBezTo>
                      <a:pt x="124" y="11"/>
                      <a:pt x="116" y="15"/>
                      <a:pt x="108" y="17"/>
                    </a:cubicBezTo>
                    <a:cubicBezTo>
                      <a:pt x="100" y="19"/>
                      <a:pt x="93" y="19"/>
                      <a:pt x="84" y="21"/>
                    </a:cubicBezTo>
                    <a:cubicBezTo>
                      <a:pt x="75" y="23"/>
                      <a:pt x="62" y="24"/>
                      <a:pt x="52" y="29"/>
                    </a:cubicBezTo>
                    <a:cubicBezTo>
                      <a:pt x="42" y="34"/>
                      <a:pt x="33" y="44"/>
                      <a:pt x="24" y="49"/>
                    </a:cubicBezTo>
                    <a:cubicBezTo>
                      <a:pt x="15" y="54"/>
                      <a:pt x="7" y="55"/>
                      <a:pt x="0" y="57"/>
                    </a:cubicBezTo>
                  </a:path>
                </a:pathLst>
              </a:custGeom>
              <a:solidFill>
                <a:srgbClr val="000000"/>
              </a:solidFill>
              <a:ln w="762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286" name="Freeform 178"/>
              <p:cNvSpPr>
                <a:spLocks/>
              </p:cNvSpPr>
              <p:nvPr/>
            </p:nvSpPr>
            <p:spPr bwMode="auto">
              <a:xfrm>
                <a:off x="4666" y="2296"/>
                <a:ext cx="249" cy="179"/>
              </a:xfrm>
              <a:custGeom>
                <a:avLst/>
                <a:gdLst>
                  <a:gd name="T0" fmla="*/ 23 w 249"/>
                  <a:gd name="T1" fmla="*/ 0 h 179"/>
                  <a:gd name="T2" fmla="*/ 0 w 249"/>
                  <a:gd name="T3" fmla="*/ 83 h 179"/>
                  <a:gd name="T4" fmla="*/ 23 w 249"/>
                  <a:gd name="T5" fmla="*/ 146 h 179"/>
                  <a:gd name="T6" fmla="*/ 64 w 249"/>
                  <a:gd name="T7" fmla="*/ 170 h 179"/>
                  <a:gd name="T8" fmla="*/ 129 w 249"/>
                  <a:gd name="T9" fmla="*/ 146 h 179"/>
                  <a:gd name="T10" fmla="*/ 169 w 249"/>
                  <a:gd name="T11" fmla="*/ 114 h 179"/>
                  <a:gd name="T12" fmla="*/ 218 w 249"/>
                  <a:gd name="T13" fmla="*/ 106 h 179"/>
                  <a:gd name="T14" fmla="*/ 242 w 249"/>
                  <a:gd name="T15" fmla="*/ 146 h 179"/>
                  <a:gd name="T16" fmla="*/ 177 w 249"/>
                  <a:gd name="T17" fmla="*/ 179 h 1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9"/>
                  <a:gd name="T28" fmla="*/ 0 h 179"/>
                  <a:gd name="T29" fmla="*/ 249 w 249"/>
                  <a:gd name="T30" fmla="*/ 179 h 17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9" h="179">
                    <a:moveTo>
                      <a:pt x="23" y="0"/>
                    </a:moveTo>
                    <a:cubicBezTo>
                      <a:pt x="19" y="14"/>
                      <a:pt x="0" y="59"/>
                      <a:pt x="0" y="83"/>
                    </a:cubicBezTo>
                    <a:cubicBezTo>
                      <a:pt x="0" y="107"/>
                      <a:pt x="12" y="132"/>
                      <a:pt x="23" y="146"/>
                    </a:cubicBezTo>
                    <a:cubicBezTo>
                      <a:pt x="34" y="160"/>
                      <a:pt x="46" y="170"/>
                      <a:pt x="64" y="170"/>
                    </a:cubicBezTo>
                    <a:cubicBezTo>
                      <a:pt x="82" y="170"/>
                      <a:pt x="112" y="155"/>
                      <a:pt x="129" y="146"/>
                    </a:cubicBezTo>
                    <a:cubicBezTo>
                      <a:pt x="146" y="137"/>
                      <a:pt x="154" y="121"/>
                      <a:pt x="169" y="114"/>
                    </a:cubicBezTo>
                    <a:cubicBezTo>
                      <a:pt x="184" y="107"/>
                      <a:pt x="206" y="101"/>
                      <a:pt x="218" y="106"/>
                    </a:cubicBezTo>
                    <a:cubicBezTo>
                      <a:pt x="230" y="111"/>
                      <a:pt x="249" y="134"/>
                      <a:pt x="242" y="146"/>
                    </a:cubicBezTo>
                    <a:cubicBezTo>
                      <a:pt x="235" y="158"/>
                      <a:pt x="206" y="168"/>
                      <a:pt x="177" y="179"/>
                    </a:cubicBez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287" name="Freeform 179"/>
              <p:cNvSpPr>
                <a:spLocks/>
              </p:cNvSpPr>
              <p:nvPr/>
            </p:nvSpPr>
            <p:spPr bwMode="auto">
              <a:xfrm>
                <a:off x="4491" y="1160"/>
                <a:ext cx="558" cy="2008"/>
              </a:xfrm>
              <a:custGeom>
                <a:avLst/>
                <a:gdLst>
                  <a:gd name="T0" fmla="*/ 67 w 558"/>
                  <a:gd name="T1" fmla="*/ 0 h 2008"/>
                  <a:gd name="T2" fmla="*/ 215 w 558"/>
                  <a:gd name="T3" fmla="*/ 246 h 2008"/>
                  <a:gd name="T4" fmla="*/ 267 w 558"/>
                  <a:gd name="T5" fmla="*/ 343 h 2008"/>
                  <a:gd name="T6" fmla="*/ 309 w 558"/>
                  <a:gd name="T7" fmla="*/ 476 h 2008"/>
                  <a:gd name="T8" fmla="*/ 351 w 558"/>
                  <a:gd name="T9" fmla="*/ 576 h 2008"/>
                  <a:gd name="T10" fmla="*/ 317 w 558"/>
                  <a:gd name="T11" fmla="*/ 752 h 2008"/>
                  <a:gd name="T12" fmla="*/ 426 w 558"/>
                  <a:gd name="T13" fmla="*/ 985 h 2008"/>
                  <a:gd name="T14" fmla="*/ 551 w 558"/>
                  <a:gd name="T15" fmla="*/ 1152 h 2008"/>
                  <a:gd name="T16" fmla="*/ 468 w 558"/>
                  <a:gd name="T17" fmla="*/ 1278 h 2008"/>
                  <a:gd name="T18" fmla="*/ 401 w 558"/>
                  <a:gd name="T19" fmla="*/ 1303 h 2008"/>
                  <a:gd name="T20" fmla="*/ 359 w 558"/>
                  <a:gd name="T21" fmla="*/ 1328 h 2008"/>
                  <a:gd name="T22" fmla="*/ 351 w 558"/>
                  <a:gd name="T23" fmla="*/ 1386 h 2008"/>
                  <a:gd name="T24" fmla="*/ 392 w 558"/>
                  <a:gd name="T25" fmla="*/ 1428 h 2008"/>
                  <a:gd name="T26" fmla="*/ 342 w 558"/>
                  <a:gd name="T27" fmla="*/ 1486 h 2008"/>
                  <a:gd name="T28" fmla="*/ 367 w 558"/>
                  <a:gd name="T29" fmla="*/ 1553 h 2008"/>
                  <a:gd name="T30" fmla="*/ 317 w 558"/>
                  <a:gd name="T31" fmla="*/ 1628 h 2008"/>
                  <a:gd name="T32" fmla="*/ 259 w 558"/>
                  <a:gd name="T33" fmla="*/ 1628 h 2008"/>
                  <a:gd name="T34" fmla="*/ 317 w 558"/>
                  <a:gd name="T35" fmla="*/ 1720 h 2008"/>
                  <a:gd name="T36" fmla="*/ 334 w 558"/>
                  <a:gd name="T37" fmla="*/ 1778 h 2008"/>
                  <a:gd name="T38" fmla="*/ 292 w 558"/>
                  <a:gd name="T39" fmla="*/ 1879 h 2008"/>
                  <a:gd name="T40" fmla="*/ 159 w 558"/>
                  <a:gd name="T41" fmla="*/ 1987 h 2008"/>
                  <a:gd name="T42" fmla="*/ 75 w 558"/>
                  <a:gd name="T43" fmla="*/ 2004 h 2008"/>
                  <a:gd name="T44" fmla="*/ 0 w 558"/>
                  <a:gd name="T45" fmla="*/ 2004 h 20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58"/>
                  <a:gd name="T70" fmla="*/ 0 h 2008"/>
                  <a:gd name="T71" fmla="*/ 558 w 558"/>
                  <a:gd name="T72" fmla="*/ 2008 h 200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58" h="2008">
                    <a:moveTo>
                      <a:pt x="67" y="0"/>
                    </a:moveTo>
                    <a:cubicBezTo>
                      <a:pt x="92" y="41"/>
                      <a:pt x="182" y="189"/>
                      <a:pt x="215" y="246"/>
                    </a:cubicBezTo>
                    <a:cubicBezTo>
                      <a:pt x="248" y="303"/>
                      <a:pt x="251" y="305"/>
                      <a:pt x="267" y="343"/>
                    </a:cubicBezTo>
                    <a:cubicBezTo>
                      <a:pt x="283" y="381"/>
                      <a:pt x="295" y="437"/>
                      <a:pt x="309" y="476"/>
                    </a:cubicBezTo>
                    <a:cubicBezTo>
                      <a:pt x="323" y="515"/>
                      <a:pt x="350" y="530"/>
                      <a:pt x="351" y="576"/>
                    </a:cubicBezTo>
                    <a:cubicBezTo>
                      <a:pt x="352" y="622"/>
                      <a:pt x="305" y="684"/>
                      <a:pt x="317" y="752"/>
                    </a:cubicBezTo>
                    <a:cubicBezTo>
                      <a:pt x="329" y="820"/>
                      <a:pt x="387" y="918"/>
                      <a:pt x="426" y="985"/>
                    </a:cubicBezTo>
                    <a:cubicBezTo>
                      <a:pt x="465" y="1052"/>
                      <a:pt x="544" y="1103"/>
                      <a:pt x="551" y="1152"/>
                    </a:cubicBezTo>
                    <a:cubicBezTo>
                      <a:pt x="558" y="1201"/>
                      <a:pt x="493" y="1253"/>
                      <a:pt x="468" y="1278"/>
                    </a:cubicBezTo>
                    <a:cubicBezTo>
                      <a:pt x="443" y="1303"/>
                      <a:pt x="419" y="1295"/>
                      <a:pt x="401" y="1303"/>
                    </a:cubicBezTo>
                    <a:cubicBezTo>
                      <a:pt x="383" y="1311"/>
                      <a:pt x="367" y="1314"/>
                      <a:pt x="359" y="1328"/>
                    </a:cubicBezTo>
                    <a:cubicBezTo>
                      <a:pt x="351" y="1342"/>
                      <a:pt x="346" y="1369"/>
                      <a:pt x="351" y="1386"/>
                    </a:cubicBezTo>
                    <a:cubicBezTo>
                      <a:pt x="356" y="1403"/>
                      <a:pt x="393" y="1411"/>
                      <a:pt x="392" y="1428"/>
                    </a:cubicBezTo>
                    <a:cubicBezTo>
                      <a:pt x="391" y="1445"/>
                      <a:pt x="346" y="1465"/>
                      <a:pt x="342" y="1486"/>
                    </a:cubicBezTo>
                    <a:cubicBezTo>
                      <a:pt x="338" y="1507"/>
                      <a:pt x="371" y="1529"/>
                      <a:pt x="367" y="1553"/>
                    </a:cubicBezTo>
                    <a:cubicBezTo>
                      <a:pt x="363" y="1577"/>
                      <a:pt x="335" y="1616"/>
                      <a:pt x="317" y="1628"/>
                    </a:cubicBezTo>
                    <a:cubicBezTo>
                      <a:pt x="299" y="1640"/>
                      <a:pt x="259" y="1613"/>
                      <a:pt x="259" y="1628"/>
                    </a:cubicBezTo>
                    <a:cubicBezTo>
                      <a:pt x="259" y="1643"/>
                      <a:pt x="305" y="1695"/>
                      <a:pt x="317" y="1720"/>
                    </a:cubicBezTo>
                    <a:cubicBezTo>
                      <a:pt x="329" y="1745"/>
                      <a:pt x="338" y="1752"/>
                      <a:pt x="334" y="1778"/>
                    </a:cubicBezTo>
                    <a:cubicBezTo>
                      <a:pt x="330" y="1804"/>
                      <a:pt x="321" y="1844"/>
                      <a:pt x="292" y="1879"/>
                    </a:cubicBezTo>
                    <a:cubicBezTo>
                      <a:pt x="263" y="1914"/>
                      <a:pt x="195" y="1966"/>
                      <a:pt x="159" y="1987"/>
                    </a:cubicBezTo>
                    <a:cubicBezTo>
                      <a:pt x="123" y="2008"/>
                      <a:pt x="101" y="2001"/>
                      <a:pt x="75" y="2004"/>
                    </a:cubicBezTo>
                    <a:cubicBezTo>
                      <a:pt x="49" y="2007"/>
                      <a:pt x="24" y="2005"/>
                      <a:pt x="0" y="2004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288" name="Freeform 180"/>
              <p:cNvSpPr>
                <a:spLocks/>
              </p:cNvSpPr>
              <p:nvPr/>
            </p:nvSpPr>
            <p:spPr bwMode="auto">
              <a:xfrm>
                <a:off x="3789" y="1063"/>
                <a:ext cx="777" cy="824"/>
              </a:xfrm>
              <a:custGeom>
                <a:avLst/>
                <a:gdLst>
                  <a:gd name="T0" fmla="*/ 777 w 777"/>
                  <a:gd name="T1" fmla="*/ 97 h 824"/>
                  <a:gd name="T2" fmla="*/ 569 w 777"/>
                  <a:gd name="T3" fmla="*/ 14 h 824"/>
                  <a:gd name="T4" fmla="*/ 410 w 777"/>
                  <a:gd name="T5" fmla="*/ 14 h 824"/>
                  <a:gd name="T6" fmla="*/ 285 w 777"/>
                  <a:gd name="T7" fmla="*/ 14 h 824"/>
                  <a:gd name="T8" fmla="*/ 218 w 777"/>
                  <a:gd name="T9" fmla="*/ 47 h 824"/>
                  <a:gd name="T10" fmla="*/ 151 w 777"/>
                  <a:gd name="T11" fmla="*/ 106 h 824"/>
                  <a:gd name="T12" fmla="*/ 118 w 777"/>
                  <a:gd name="T13" fmla="*/ 231 h 824"/>
                  <a:gd name="T14" fmla="*/ 134 w 777"/>
                  <a:gd name="T15" fmla="*/ 306 h 824"/>
                  <a:gd name="T16" fmla="*/ 109 w 777"/>
                  <a:gd name="T17" fmla="*/ 390 h 824"/>
                  <a:gd name="T18" fmla="*/ 43 w 777"/>
                  <a:gd name="T19" fmla="*/ 423 h 824"/>
                  <a:gd name="T20" fmla="*/ 9 w 777"/>
                  <a:gd name="T21" fmla="*/ 506 h 824"/>
                  <a:gd name="T22" fmla="*/ 1 w 777"/>
                  <a:gd name="T23" fmla="*/ 590 h 824"/>
                  <a:gd name="T24" fmla="*/ 1 w 777"/>
                  <a:gd name="T25" fmla="*/ 715 h 824"/>
                  <a:gd name="T26" fmla="*/ 1 w 777"/>
                  <a:gd name="T27" fmla="*/ 824 h 8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77"/>
                  <a:gd name="T43" fmla="*/ 0 h 824"/>
                  <a:gd name="T44" fmla="*/ 777 w 777"/>
                  <a:gd name="T45" fmla="*/ 824 h 8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77" h="824">
                    <a:moveTo>
                      <a:pt x="777" y="97"/>
                    </a:moveTo>
                    <a:cubicBezTo>
                      <a:pt x="744" y="83"/>
                      <a:pt x="630" y="28"/>
                      <a:pt x="569" y="14"/>
                    </a:cubicBezTo>
                    <a:cubicBezTo>
                      <a:pt x="508" y="0"/>
                      <a:pt x="457" y="14"/>
                      <a:pt x="410" y="14"/>
                    </a:cubicBezTo>
                    <a:cubicBezTo>
                      <a:pt x="363" y="14"/>
                      <a:pt x="317" y="9"/>
                      <a:pt x="285" y="14"/>
                    </a:cubicBezTo>
                    <a:cubicBezTo>
                      <a:pt x="253" y="19"/>
                      <a:pt x="240" y="32"/>
                      <a:pt x="218" y="47"/>
                    </a:cubicBezTo>
                    <a:cubicBezTo>
                      <a:pt x="196" y="62"/>
                      <a:pt x="168" y="75"/>
                      <a:pt x="151" y="106"/>
                    </a:cubicBezTo>
                    <a:cubicBezTo>
                      <a:pt x="134" y="137"/>
                      <a:pt x="121" y="198"/>
                      <a:pt x="118" y="231"/>
                    </a:cubicBezTo>
                    <a:cubicBezTo>
                      <a:pt x="115" y="264"/>
                      <a:pt x="135" y="280"/>
                      <a:pt x="134" y="306"/>
                    </a:cubicBezTo>
                    <a:cubicBezTo>
                      <a:pt x="133" y="332"/>
                      <a:pt x="124" y="371"/>
                      <a:pt x="109" y="390"/>
                    </a:cubicBezTo>
                    <a:cubicBezTo>
                      <a:pt x="94" y="409"/>
                      <a:pt x="60" y="404"/>
                      <a:pt x="43" y="423"/>
                    </a:cubicBezTo>
                    <a:cubicBezTo>
                      <a:pt x="26" y="442"/>
                      <a:pt x="16" y="478"/>
                      <a:pt x="9" y="506"/>
                    </a:cubicBezTo>
                    <a:cubicBezTo>
                      <a:pt x="2" y="534"/>
                      <a:pt x="2" y="555"/>
                      <a:pt x="1" y="590"/>
                    </a:cubicBezTo>
                    <a:cubicBezTo>
                      <a:pt x="0" y="625"/>
                      <a:pt x="1" y="676"/>
                      <a:pt x="1" y="715"/>
                    </a:cubicBezTo>
                    <a:cubicBezTo>
                      <a:pt x="1" y="754"/>
                      <a:pt x="1" y="801"/>
                      <a:pt x="1" y="82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289" name="Freeform 181"/>
              <p:cNvSpPr>
                <a:spLocks/>
              </p:cNvSpPr>
              <p:nvPr/>
            </p:nvSpPr>
            <p:spPr bwMode="auto">
              <a:xfrm>
                <a:off x="3285" y="1826"/>
                <a:ext cx="1357" cy="1344"/>
              </a:xfrm>
              <a:custGeom>
                <a:avLst/>
                <a:gdLst>
                  <a:gd name="T0" fmla="*/ 532 w 1357"/>
                  <a:gd name="T1" fmla="*/ 58 h 1344"/>
                  <a:gd name="T2" fmla="*/ 455 w 1357"/>
                  <a:gd name="T3" fmla="*/ 102 h 1344"/>
                  <a:gd name="T4" fmla="*/ 346 w 1357"/>
                  <a:gd name="T5" fmla="*/ 86 h 1344"/>
                  <a:gd name="T6" fmla="*/ 256 w 1357"/>
                  <a:gd name="T7" fmla="*/ 11 h 1344"/>
                  <a:gd name="T8" fmla="*/ 154 w 1357"/>
                  <a:gd name="T9" fmla="*/ 19 h 1344"/>
                  <a:gd name="T10" fmla="*/ 22 w 1357"/>
                  <a:gd name="T11" fmla="*/ 127 h 1344"/>
                  <a:gd name="T12" fmla="*/ 19 w 1357"/>
                  <a:gd name="T13" fmla="*/ 326 h 1344"/>
                  <a:gd name="T14" fmla="*/ 114 w 1357"/>
                  <a:gd name="T15" fmla="*/ 470 h 1344"/>
                  <a:gd name="T16" fmla="*/ 197 w 1357"/>
                  <a:gd name="T17" fmla="*/ 578 h 1344"/>
                  <a:gd name="T18" fmla="*/ 306 w 1357"/>
                  <a:gd name="T19" fmla="*/ 628 h 1344"/>
                  <a:gd name="T20" fmla="*/ 388 w 1357"/>
                  <a:gd name="T21" fmla="*/ 645 h 1344"/>
                  <a:gd name="T22" fmla="*/ 472 w 1357"/>
                  <a:gd name="T23" fmla="*/ 762 h 1344"/>
                  <a:gd name="T24" fmla="*/ 530 w 1357"/>
                  <a:gd name="T25" fmla="*/ 870 h 1344"/>
                  <a:gd name="T26" fmla="*/ 672 w 1357"/>
                  <a:gd name="T27" fmla="*/ 1054 h 1344"/>
                  <a:gd name="T28" fmla="*/ 815 w 1357"/>
                  <a:gd name="T29" fmla="*/ 1161 h 1344"/>
                  <a:gd name="T30" fmla="*/ 922 w 1357"/>
                  <a:gd name="T31" fmla="*/ 1246 h 1344"/>
                  <a:gd name="T32" fmla="*/ 1049 w 1357"/>
                  <a:gd name="T33" fmla="*/ 1313 h 1344"/>
                  <a:gd name="T34" fmla="*/ 1157 w 1357"/>
                  <a:gd name="T35" fmla="*/ 1338 h 1344"/>
                  <a:gd name="T36" fmla="*/ 1266 w 1357"/>
                  <a:gd name="T37" fmla="*/ 1338 h 1344"/>
                  <a:gd name="T38" fmla="*/ 1357 w 1357"/>
                  <a:gd name="T39" fmla="*/ 1304 h 134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357"/>
                  <a:gd name="T61" fmla="*/ 0 h 1344"/>
                  <a:gd name="T62" fmla="*/ 1357 w 1357"/>
                  <a:gd name="T63" fmla="*/ 1344 h 134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357" h="1344">
                    <a:moveTo>
                      <a:pt x="532" y="58"/>
                    </a:moveTo>
                    <a:cubicBezTo>
                      <a:pt x="519" y="67"/>
                      <a:pt x="486" y="97"/>
                      <a:pt x="455" y="102"/>
                    </a:cubicBezTo>
                    <a:cubicBezTo>
                      <a:pt x="424" y="107"/>
                      <a:pt x="379" y="101"/>
                      <a:pt x="346" y="86"/>
                    </a:cubicBezTo>
                    <a:cubicBezTo>
                      <a:pt x="313" y="71"/>
                      <a:pt x="288" y="22"/>
                      <a:pt x="256" y="11"/>
                    </a:cubicBezTo>
                    <a:cubicBezTo>
                      <a:pt x="224" y="0"/>
                      <a:pt x="193" y="0"/>
                      <a:pt x="154" y="19"/>
                    </a:cubicBezTo>
                    <a:cubicBezTo>
                      <a:pt x="115" y="38"/>
                      <a:pt x="44" y="76"/>
                      <a:pt x="22" y="127"/>
                    </a:cubicBezTo>
                    <a:cubicBezTo>
                      <a:pt x="0" y="178"/>
                      <a:pt x="4" y="269"/>
                      <a:pt x="19" y="326"/>
                    </a:cubicBezTo>
                    <a:cubicBezTo>
                      <a:pt x="34" y="383"/>
                      <a:pt x="84" y="428"/>
                      <a:pt x="114" y="470"/>
                    </a:cubicBezTo>
                    <a:cubicBezTo>
                      <a:pt x="144" y="512"/>
                      <a:pt x="165" y="552"/>
                      <a:pt x="197" y="578"/>
                    </a:cubicBezTo>
                    <a:cubicBezTo>
                      <a:pt x="229" y="604"/>
                      <a:pt x="274" y="617"/>
                      <a:pt x="306" y="628"/>
                    </a:cubicBezTo>
                    <a:cubicBezTo>
                      <a:pt x="338" y="639"/>
                      <a:pt x="360" y="623"/>
                      <a:pt x="388" y="645"/>
                    </a:cubicBezTo>
                    <a:cubicBezTo>
                      <a:pt x="416" y="667"/>
                      <a:pt x="448" y="725"/>
                      <a:pt x="472" y="762"/>
                    </a:cubicBezTo>
                    <a:cubicBezTo>
                      <a:pt x="496" y="799"/>
                      <a:pt x="497" y="821"/>
                      <a:pt x="530" y="870"/>
                    </a:cubicBezTo>
                    <a:cubicBezTo>
                      <a:pt x="563" y="919"/>
                      <a:pt x="625" y="1006"/>
                      <a:pt x="672" y="1054"/>
                    </a:cubicBezTo>
                    <a:cubicBezTo>
                      <a:pt x="719" y="1102"/>
                      <a:pt x="773" y="1129"/>
                      <a:pt x="815" y="1161"/>
                    </a:cubicBezTo>
                    <a:cubicBezTo>
                      <a:pt x="857" y="1193"/>
                      <a:pt x="883" y="1221"/>
                      <a:pt x="922" y="1246"/>
                    </a:cubicBezTo>
                    <a:cubicBezTo>
                      <a:pt x="961" y="1271"/>
                      <a:pt x="1010" y="1298"/>
                      <a:pt x="1049" y="1313"/>
                    </a:cubicBezTo>
                    <a:cubicBezTo>
                      <a:pt x="1088" y="1328"/>
                      <a:pt x="1121" y="1334"/>
                      <a:pt x="1157" y="1338"/>
                    </a:cubicBezTo>
                    <a:cubicBezTo>
                      <a:pt x="1193" y="1342"/>
                      <a:pt x="1233" y="1344"/>
                      <a:pt x="1266" y="1338"/>
                    </a:cubicBezTo>
                    <a:cubicBezTo>
                      <a:pt x="1299" y="1332"/>
                      <a:pt x="1328" y="1318"/>
                      <a:pt x="1357" y="1304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tr-TR" sz="4000" b="1" dirty="0" err="1" smtClean="0">
                <a:solidFill>
                  <a:schemeClr val="accent6">
                    <a:lumMod val="75000"/>
                  </a:schemeClr>
                </a:solidFill>
              </a:rPr>
              <a:t>Fraksiyonel</a:t>
            </a:r>
            <a:r>
              <a:rPr lang="tr-TR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4000" b="1" dirty="0" err="1" smtClean="0">
                <a:solidFill>
                  <a:schemeClr val="accent6">
                    <a:lumMod val="75000"/>
                  </a:schemeClr>
                </a:solidFill>
              </a:rPr>
              <a:t>Kriyoterapi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288" y="2205038"/>
            <a:ext cx="8229600" cy="3600450"/>
          </a:xfrm>
        </p:spPr>
        <p:txBody>
          <a:bodyPr rtlCol="0">
            <a:normAutofit lnSpcReduction="10000"/>
          </a:bodyPr>
          <a:lstStyle/>
          <a:p>
            <a:pPr marL="448056" indent="-384048" eaLnBrk="1" fontAlgn="auto" hangingPunct="1">
              <a:spcAft>
                <a:spcPts val="0"/>
              </a:spcAft>
              <a:buClr>
                <a:srgbClr val="002776"/>
              </a:buClr>
              <a:buFont typeface="Wingdings" pitchFamily="2" charset="2"/>
              <a:buChar char="Ø"/>
              <a:defRPr/>
            </a:pP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&gt; 10 mm tümörlerde kullanılır</a:t>
            </a:r>
          </a:p>
          <a:p>
            <a:pPr marL="448056" indent="-384048" eaLnBrk="1" fontAlgn="auto" hangingPunct="1">
              <a:spcAft>
                <a:spcPts val="0"/>
              </a:spcAft>
              <a:buClr>
                <a:srgbClr val="002776"/>
              </a:buClr>
              <a:buFont typeface="Wingdings" pitchFamily="2" charset="2"/>
              <a:buChar char="Ø"/>
              <a:defRPr/>
            </a:pP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Lezyonun boyutunu küçültmek için ilk önce lezyonun merkezi dondurulur</a:t>
            </a:r>
          </a:p>
          <a:p>
            <a:pPr marL="448056" indent="-384048" eaLnBrk="1" fontAlgn="auto" hangingPunct="1">
              <a:spcAft>
                <a:spcPts val="0"/>
              </a:spcAft>
              <a:buClr>
                <a:srgbClr val="002776"/>
              </a:buClr>
              <a:buFont typeface="Wingdings" pitchFamily="2" charset="2"/>
              <a:buChar char="Ø"/>
              <a:defRPr/>
            </a:pP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Bu işlem, lezyon 10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mm’den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daha küçük olana kadar tekrarlanır</a:t>
            </a:r>
          </a:p>
          <a:p>
            <a:pPr marL="448056" indent="-384048" eaLnBrk="1" fontAlgn="auto" hangingPunct="1">
              <a:spcAft>
                <a:spcPts val="0"/>
              </a:spcAft>
              <a:buClr>
                <a:srgbClr val="002776"/>
              </a:buClr>
              <a:buFont typeface="Wingdings" pitchFamily="2" charset="2"/>
              <a:buChar char="Ø"/>
              <a:defRPr/>
            </a:pP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Daha sonra standart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kriyoterapi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işlemi uygulanır.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1" name="Rectangle 3"/>
          <p:cNvSpPr>
            <a:spLocks noChangeArrowheads="1"/>
          </p:cNvSpPr>
          <p:nvPr/>
        </p:nvSpPr>
        <p:spPr bwMode="auto">
          <a:xfrm>
            <a:off x="384175" y="1700213"/>
            <a:ext cx="8759825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ü"/>
              <a:defRPr/>
            </a:pPr>
            <a:r>
              <a:rPr lang="tr-TR" altLang="tr-TR" dirty="0">
                <a:solidFill>
                  <a:schemeClr val="accent6"/>
                </a:solidFill>
              </a:rPr>
              <a:t> </a:t>
            </a:r>
            <a:r>
              <a:rPr lang="en-AU" altLang="tr-TR" sz="2600" dirty="0">
                <a:solidFill>
                  <a:schemeClr val="accent6"/>
                </a:solidFill>
              </a:rPr>
              <a:t>1905 </a:t>
            </a:r>
            <a:r>
              <a:rPr lang="en-AU" altLang="tr-TR" sz="2600" dirty="0" err="1">
                <a:solidFill>
                  <a:schemeClr val="accent6"/>
                </a:solidFill>
              </a:rPr>
              <a:t>Juliusberg</a:t>
            </a:r>
            <a:r>
              <a:rPr lang="en-AU" altLang="tr-TR" sz="2600" dirty="0">
                <a:solidFill>
                  <a:schemeClr val="accent6"/>
                </a:solidFill>
              </a:rPr>
              <a:t> </a:t>
            </a:r>
            <a:r>
              <a:rPr lang="tr-TR" altLang="tr-TR" sz="2600" dirty="0">
                <a:solidFill>
                  <a:schemeClr val="accent6"/>
                </a:solidFill>
              </a:rPr>
              <a:t>d</a:t>
            </a:r>
            <a:r>
              <a:rPr lang="en-AU" altLang="tr-TR" sz="2600" dirty="0" err="1">
                <a:solidFill>
                  <a:schemeClr val="accent6"/>
                </a:solidFill>
              </a:rPr>
              <a:t>ermatolojik</a:t>
            </a:r>
            <a:r>
              <a:rPr lang="tr-TR" altLang="tr-TR" sz="2600" dirty="0">
                <a:solidFill>
                  <a:schemeClr val="accent6"/>
                </a:solidFill>
              </a:rPr>
              <a:t> </a:t>
            </a:r>
            <a:r>
              <a:rPr lang="en-AU" altLang="tr-TR" sz="2600" dirty="0" err="1">
                <a:solidFill>
                  <a:schemeClr val="accent6"/>
                </a:solidFill>
              </a:rPr>
              <a:t>hastalıkların</a:t>
            </a:r>
            <a:r>
              <a:rPr lang="en-AU" altLang="tr-TR" sz="2600" dirty="0">
                <a:solidFill>
                  <a:schemeClr val="accent6"/>
                </a:solidFill>
              </a:rPr>
              <a:t> </a:t>
            </a:r>
            <a:r>
              <a:rPr lang="en-AU" altLang="tr-TR" sz="2600" dirty="0" err="1">
                <a:solidFill>
                  <a:schemeClr val="accent6"/>
                </a:solidFill>
              </a:rPr>
              <a:t>tedavisinde</a:t>
            </a:r>
            <a:r>
              <a:rPr lang="en-AU" altLang="tr-TR" sz="2600" dirty="0">
                <a:solidFill>
                  <a:schemeClr val="accent6"/>
                </a:solidFill>
              </a:rPr>
              <a:t> </a:t>
            </a:r>
            <a:r>
              <a:rPr lang="en-AU" altLang="tr-TR" sz="2600" dirty="0" err="1">
                <a:solidFill>
                  <a:schemeClr val="accent6"/>
                </a:solidFill>
              </a:rPr>
              <a:t>likid</a:t>
            </a:r>
            <a:r>
              <a:rPr lang="en-AU" altLang="tr-TR" sz="2600" dirty="0">
                <a:solidFill>
                  <a:schemeClr val="accent6"/>
                </a:solidFill>
              </a:rPr>
              <a:t> </a:t>
            </a:r>
            <a:r>
              <a:rPr lang="en-AU" altLang="tr-TR" sz="2600" dirty="0" err="1">
                <a:solidFill>
                  <a:schemeClr val="accent6"/>
                </a:solidFill>
              </a:rPr>
              <a:t>karbondioksid</a:t>
            </a:r>
            <a:r>
              <a:rPr lang="tr-TR" altLang="tr-TR" sz="2600" dirty="0">
                <a:solidFill>
                  <a:schemeClr val="accent6"/>
                </a:solidFill>
              </a:rPr>
              <a:t>i</a:t>
            </a:r>
            <a:r>
              <a:rPr lang="en-AU" altLang="tr-TR" sz="2600" dirty="0">
                <a:solidFill>
                  <a:schemeClr val="accent6"/>
                </a:solidFill>
              </a:rPr>
              <a:t> </a:t>
            </a:r>
            <a:r>
              <a:rPr lang="tr-TR" altLang="tr-TR" sz="2600" dirty="0">
                <a:solidFill>
                  <a:schemeClr val="accent6"/>
                </a:solidFill>
              </a:rPr>
              <a:t>kullanmıştır</a:t>
            </a:r>
          </a:p>
          <a:p>
            <a:pPr>
              <a:lnSpc>
                <a:spcPct val="170000"/>
              </a:lnSpc>
              <a:buFont typeface="Wingdings" pitchFamily="2" charset="2"/>
              <a:buNone/>
              <a:defRPr/>
            </a:pPr>
            <a:endParaRPr lang="tr-TR" altLang="tr-TR" sz="2600" dirty="0">
              <a:solidFill>
                <a:schemeClr val="accent6"/>
              </a:solidFill>
            </a:endParaRPr>
          </a:p>
          <a:p>
            <a:pPr>
              <a:lnSpc>
                <a:spcPct val="210000"/>
              </a:lnSpc>
              <a:buFont typeface="Wingdings" pitchFamily="2" charset="2"/>
              <a:buChar char="ü"/>
              <a:defRPr/>
            </a:pPr>
            <a:r>
              <a:rPr lang="tr-TR" altLang="tr-TR" sz="2600" dirty="0">
                <a:solidFill>
                  <a:schemeClr val="accent6"/>
                </a:solidFill>
              </a:rPr>
              <a:t> </a:t>
            </a:r>
            <a:r>
              <a:rPr lang="en-AU" altLang="tr-TR" sz="2600" dirty="0">
                <a:solidFill>
                  <a:schemeClr val="accent6"/>
                </a:solidFill>
              </a:rPr>
              <a:t>1900’lü </a:t>
            </a:r>
            <a:r>
              <a:rPr lang="en-AU" altLang="tr-TR" sz="2600" dirty="0" err="1">
                <a:solidFill>
                  <a:schemeClr val="accent6"/>
                </a:solidFill>
              </a:rPr>
              <a:t>yılların</a:t>
            </a:r>
            <a:r>
              <a:rPr lang="en-AU" altLang="tr-TR" sz="2600" dirty="0">
                <a:solidFill>
                  <a:schemeClr val="accent6"/>
                </a:solidFill>
              </a:rPr>
              <a:t> </a:t>
            </a:r>
            <a:r>
              <a:rPr lang="en-AU" altLang="tr-TR" sz="2600" dirty="0" err="1">
                <a:solidFill>
                  <a:schemeClr val="accent6"/>
                </a:solidFill>
              </a:rPr>
              <a:t>başlarında</a:t>
            </a:r>
            <a:r>
              <a:rPr lang="en-AU" altLang="tr-TR" sz="2600" dirty="0">
                <a:solidFill>
                  <a:schemeClr val="accent6"/>
                </a:solidFill>
              </a:rPr>
              <a:t> William Allen Pusey </a:t>
            </a:r>
            <a:endParaRPr lang="tr-TR" altLang="tr-TR" sz="2600" dirty="0">
              <a:solidFill>
                <a:schemeClr val="accent6"/>
              </a:solidFill>
            </a:endParaRPr>
          </a:p>
          <a:p>
            <a:pPr>
              <a:lnSpc>
                <a:spcPct val="170000"/>
              </a:lnSpc>
              <a:buFont typeface="Wingdings" pitchFamily="2" charset="2"/>
              <a:buNone/>
              <a:defRPr/>
            </a:pPr>
            <a:r>
              <a:rPr lang="tr-TR" altLang="tr-TR" sz="2600" dirty="0">
                <a:solidFill>
                  <a:schemeClr val="accent6"/>
                </a:solidFill>
              </a:rPr>
              <a:t>   </a:t>
            </a:r>
            <a:r>
              <a:rPr lang="en-AU" altLang="tr-TR" sz="2600" dirty="0" err="1">
                <a:solidFill>
                  <a:schemeClr val="accent6"/>
                </a:solidFill>
              </a:rPr>
              <a:t>Amerika’da</a:t>
            </a:r>
            <a:r>
              <a:rPr lang="en-AU" altLang="tr-TR" sz="2600" dirty="0">
                <a:solidFill>
                  <a:schemeClr val="accent6"/>
                </a:solidFill>
              </a:rPr>
              <a:t> </a:t>
            </a:r>
            <a:r>
              <a:rPr lang="en-AU" altLang="tr-TR" sz="2600" dirty="0" err="1">
                <a:solidFill>
                  <a:schemeClr val="accent6"/>
                </a:solidFill>
              </a:rPr>
              <a:t>nevüs</a:t>
            </a:r>
            <a:r>
              <a:rPr lang="en-AU" altLang="tr-TR" sz="2600" dirty="0">
                <a:solidFill>
                  <a:schemeClr val="accent6"/>
                </a:solidFill>
              </a:rPr>
              <a:t> </a:t>
            </a:r>
            <a:r>
              <a:rPr lang="en-AU" altLang="tr-TR" sz="2600" dirty="0" err="1">
                <a:solidFill>
                  <a:schemeClr val="accent6"/>
                </a:solidFill>
              </a:rPr>
              <a:t>ve</a:t>
            </a:r>
            <a:r>
              <a:rPr lang="en-AU" altLang="tr-TR" sz="2600" dirty="0">
                <a:solidFill>
                  <a:schemeClr val="accent6"/>
                </a:solidFill>
              </a:rPr>
              <a:t> </a:t>
            </a:r>
            <a:r>
              <a:rPr lang="en-AU" altLang="tr-TR" sz="2600" dirty="0" err="1">
                <a:solidFill>
                  <a:schemeClr val="accent6"/>
                </a:solidFill>
              </a:rPr>
              <a:t>akne</a:t>
            </a:r>
            <a:r>
              <a:rPr lang="en-AU" altLang="tr-TR" sz="2600" dirty="0">
                <a:solidFill>
                  <a:schemeClr val="accent6"/>
                </a:solidFill>
              </a:rPr>
              <a:t> </a:t>
            </a:r>
            <a:r>
              <a:rPr lang="en-AU" altLang="tr-TR" sz="2600" dirty="0" err="1">
                <a:solidFill>
                  <a:schemeClr val="accent6"/>
                </a:solidFill>
              </a:rPr>
              <a:t>tedavisinde</a:t>
            </a:r>
            <a:r>
              <a:rPr lang="en-AU" altLang="tr-TR" sz="2600" dirty="0">
                <a:solidFill>
                  <a:schemeClr val="accent6"/>
                </a:solidFill>
              </a:rPr>
              <a:t> </a:t>
            </a:r>
            <a:r>
              <a:rPr lang="en-AU" altLang="tr-TR" sz="2600" dirty="0" err="1">
                <a:solidFill>
                  <a:schemeClr val="accent6"/>
                </a:solidFill>
              </a:rPr>
              <a:t>likid</a:t>
            </a:r>
            <a:r>
              <a:rPr lang="en-AU" altLang="tr-TR" sz="2600" dirty="0">
                <a:solidFill>
                  <a:schemeClr val="accent6"/>
                </a:solidFill>
              </a:rPr>
              <a:t> </a:t>
            </a:r>
            <a:r>
              <a:rPr lang="en-AU" altLang="tr-TR" sz="2600" dirty="0" err="1">
                <a:solidFill>
                  <a:schemeClr val="accent6"/>
                </a:solidFill>
              </a:rPr>
              <a:t>karbon</a:t>
            </a:r>
            <a:r>
              <a:rPr lang="en-AU" altLang="tr-TR" sz="2600" dirty="0">
                <a:solidFill>
                  <a:schemeClr val="accent6"/>
                </a:solidFill>
              </a:rPr>
              <a:t> </a:t>
            </a:r>
            <a:endParaRPr lang="tr-TR" altLang="tr-TR" sz="2600" dirty="0">
              <a:solidFill>
                <a:schemeClr val="accent6"/>
              </a:solidFill>
            </a:endParaRPr>
          </a:p>
          <a:p>
            <a:pPr>
              <a:lnSpc>
                <a:spcPct val="170000"/>
              </a:lnSpc>
              <a:buFont typeface="Wingdings" pitchFamily="2" charset="2"/>
              <a:buNone/>
              <a:defRPr/>
            </a:pPr>
            <a:r>
              <a:rPr lang="tr-TR" altLang="tr-TR" sz="2600" dirty="0">
                <a:solidFill>
                  <a:schemeClr val="accent6"/>
                </a:solidFill>
              </a:rPr>
              <a:t>   </a:t>
            </a:r>
            <a:r>
              <a:rPr lang="en-AU" altLang="tr-TR" sz="2600" dirty="0" err="1">
                <a:solidFill>
                  <a:schemeClr val="accent6"/>
                </a:solidFill>
              </a:rPr>
              <a:t>dioksidi</a:t>
            </a:r>
            <a:r>
              <a:rPr lang="en-AU" altLang="tr-TR" sz="2600" dirty="0">
                <a:solidFill>
                  <a:schemeClr val="accent6"/>
                </a:solidFill>
              </a:rPr>
              <a:t> </a:t>
            </a:r>
            <a:r>
              <a:rPr lang="en-AU" altLang="tr-TR" sz="2600" dirty="0" err="1">
                <a:solidFill>
                  <a:schemeClr val="accent6"/>
                </a:solidFill>
              </a:rPr>
              <a:t>kullanan</a:t>
            </a:r>
            <a:r>
              <a:rPr lang="en-AU" altLang="tr-TR" sz="2600" dirty="0">
                <a:solidFill>
                  <a:schemeClr val="accent6"/>
                </a:solidFill>
              </a:rPr>
              <a:t> ilk </a:t>
            </a:r>
            <a:r>
              <a:rPr lang="en-AU" altLang="tr-TR" sz="2600" dirty="0" err="1">
                <a:solidFill>
                  <a:schemeClr val="accent6"/>
                </a:solidFill>
              </a:rPr>
              <a:t>dermatolog</a:t>
            </a:r>
            <a:r>
              <a:rPr lang="en-AU" altLang="tr-TR" sz="2600" dirty="0">
                <a:solidFill>
                  <a:schemeClr val="accent6"/>
                </a:solidFill>
              </a:rPr>
              <a:t> </a:t>
            </a:r>
            <a:r>
              <a:rPr lang="en-AU" altLang="tr-TR" sz="2600" dirty="0" err="1">
                <a:solidFill>
                  <a:schemeClr val="accent6"/>
                </a:solidFill>
              </a:rPr>
              <a:t>olmuştur</a:t>
            </a:r>
            <a:endParaRPr lang="tr-TR" altLang="tr-TR" sz="2600" dirty="0">
              <a:solidFill>
                <a:schemeClr val="accent6"/>
              </a:solidFill>
            </a:endParaRPr>
          </a:p>
        </p:txBody>
      </p:sp>
      <p:sp>
        <p:nvSpPr>
          <p:cNvPr id="462853" name="Rectangle 5"/>
          <p:cNvSpPr>
            <a:spLocks noChangeArrowheads="1"/>
          </p:cNvSpPr>
          <p:nvPr/>
        </p:nvSpPr>
        <p:spPr bwMode="auto">
          <a:xfrm>
            <a:off x="850900" y="428625"/>
            <a:ext cx="2295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altLang="tr-TR" sz="400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Tarihçe-2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foto_arşiv\fraksiyone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15888"/>
            <a:ext cx="7300912" cy="3600450"/>
          </a:xfrm>
        </p:spPr>
      </p:pic>
      <p:pic>
        <p:nvPicPr>
          <p:cNvPr id="54275" name="Picture 3" descr="C:\foto_arşiv\fraksiyo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52513"/>
            <a:ext cx="7272337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6 Metin kutusu"/>
          <p:cNvSpPr txBox="1">
            <a:spLocks noChangeArrowheads="1"/>
          </p:cNvSpPr>
          <p:nvPr/>
        </p:nvSpPr>
        <p:spPr bwMode="auto">
          <a:xfrm>
            <a:off x="1258888" y="1052513"/>
            <a:ext cx="61928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600" b="1">
                <a:solidFill>
                  <a:schemeClr val="bg1"/>
                </a:solidFill>
                <a:latin typeface="Century Gothic" pitchFamily="34" charset="0"/>
              </a:rPr>
              <a:t>Dermatol Surg 2009; 35: 1788-1796</a:t>
            </a:r>
            <a:endParaRPr lang="en-US" altLang="tr-TR" sz="1600" b="1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3800" y="549275"/>
            <a:ext cx="3671888" cy="935038"/>
          </a:xfrm>
        </p:spPr>
        <p:txBody>
          <a:bodyPr rtlCol="0"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tr-TR" sz="3200" b="1" dirty="0" err="1" smtClean="0">
                <a:solidFill>
                  <a:schemeClr val="accent6">
                    <a:lumMod val="75000"/>
                  </a:schemeClr>
                </a:solidFill>
              </a:rPr>
              <a:t>Segmental</a:t>
            </a:r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3200" b="1" dirty="0" err="1" smtClean="0">
                <a:solidFill>
                  <a:schemeClr val="accent6">
                    <a:lumMod val="75000"/>
                  </a:schemeClr>
                </a:solidFill>
              </a:rPr>
              <a:t>Kriyoterapi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87900" y="1989138"/>
            <a:ext cx="4284663" cy="3600450"/>
          </a:xfrm>
        </p:spPr>
        <p:txBody>
          <a:bodyPr rtlCol="0">
            <a:noAutofit/>
          </a:bodyPr>
          <a:lstStyle/>
          <a:p>
            <a:pPr marL="448056" indent="-384048" eaLnBrk="1" fontAlgn="auto" hangingPunct="1">
              <a:spcAft>
                <a:spcPts val="0"/>
              </a:spcAft>
              <a:buClr>
                <a:srgbClr val="002776"/>
              </a:buClr>
              <a:buFont typeface="Wingdings" pitchFamily="2" charset="2"/>
              <a:buChar char="Ø"/>
              <a:defRPr/>
            </a:pPr>
            <a:r>
              <a:rPr lang="tr-TR" sz="2600" b="1" dirty="0" smtClean="0">
                <a:solidFill>
                  <a:schemeClr val="accent6">
                    <a:lumMod val="75000"/>
                  </a:schemeClr>
                </a:solidFill>
              </a:rPr>
              <a:t>Lezyonun periferinden merkezine doğru giderek tümör hücreleri öldürülür.</a:t>
            </a:r>
          </a:p>
          <a:p>
            <a:pPr marL="448056" indent="-384048" eaLnBrk="1" fontAlgn="auto" hangingPunct="1">
              <a:spcAft>
                <a:spcPts val="0"/>
              </a:spcAft>
              <a:buClr>
                <a:srgbClr val="002776"/>
              </a:buClr>
              <a:buFont typeface="Wingdings" pitchFamily="2" charset="2"/>
              <a:buChar char="Ø"/>
              <a:defRPr/>
            </a:pPr>
            <a:r>
              <a:rPr lang="tr-TR" sz="2600" b="1" dirty="0" smtClean="0">
                <a:solidFill>
                  <a:schemeClr val="accent6">
                    <a:lumMod val="75000"/>
                  </a:schemeClr>
                </a:solidFill>
              </a:rPr>
              <a:t>3-4 haftada bir işlem tekrarlanır.</a:t>
            </a:r>
          </a:p>
          <a:p>
            <a:pPr marL="448056" indent="-384048" eaLnBrk="1" fontAlgn="auto" hangingPunct="1">
              <a:spcAft>
                <a:spcPts val="0"/>
              </a:spcAft>
              <a:buClr>
                <a:srgbClr val="002776"/>
              </a:buClr>
              <a:buFont typeface="Wingdings" pitchFamily="2" charset="2"/>
              <a:buChar char="Ø"/>
              <a:defRPr/>
            </a:pPr>
            <a:r>
              <a:rPr lang="tr-TR" sz="2600" b="1" dirty="0" smtClean="0">
                <a:solidFill>
                  <a:schemeClr val="accent6">
                    <a:lumMod val="75000"/>
                  </a:schemeClr>
                </a:solidFill>
              </a:rPr>
              <a:t>Büyük, uzun (</a:t>
            </a:r>
            <a:r>
              <a:rPr lang="tr-TR" sz="2600" b="1" dirty="0" err="1" smtClean="0">
                <a:solidFill>
                  <a:schemeClr val="accent6">
                    <a:lumMod val="75000"/>
                  </a:schemeClr>
                </a:solidFill>
              </a:rPr>
              <a:t>elonge</a:t>
            </a:r>
            <a:r>
              <a:rPr lang="tr-TR" sz="2600" b="1" dirty="0" smtClean="0">
                <a:solidFill>
                  <a:schemeClr val="accent6">
                    <a:lumMod val="75000"/>
                  </a:schemeClr>
                </a:solidFill>
              </a:rPr>
              <a:t>) tümörlerde kullanılır</a:t>
            </a:r>
            <a:endParaRPr lang="en-US" sz="2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5300" name="Picture 2" descr="C:\foto_arşiv\kriyoterapi\segmen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4867275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Dikdörtgen"/>
          <p:cNvSpPr/>
          <p:nvPr/>
        </p:nvSpPr>
        <p:spPr>
          <a:xfrm>
            <a:off x="0" y="6381750"/>
            <a:ext cx="4859338" cy="21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650875" y="2133600"/>
            <a:ext cx="7880350" cy="2170113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tr-TR"/>
            </a:defPPr>
            <a:lvl1pPr lvl="0" algn="ctr">
              <a:defRPr sz="3300" b="1">
                <a:solidFill>
                  <a:srgbClr val="F79646"/>
                </a:solidFill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tr-TR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Kriyoterapi</a:t>
            </a:r>
            <a:r>
              <a:rPr lang="tr-T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Uygulamaları İçin Genel Öneriler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ikdörtgen 1"/>
          <p:cNvSpPr>
            <a:spLocks noChangeArrowheads="1"/>
          </p:cNvSpPr>
          <p:nvPr/>
        </p:nvSpPr>
        <p:spPr bwMode="auto">
          <a:xfrm>
            <a:off x="171450" y="1081088"/>
            <a:ext cx="8783638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altLang="tr-TR" sz="2400" b="1"/>
              <a:t>Kontrendikasyonları dikkate al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altLang="tr-TR" sz="2400"/>
              <a:t>Başlangıçta birkaç lezyonda dene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altLang="tr-TR" sz="2400"/>
              <a:t>Çocuklara özellikle 7 yaşın altına kullanımdan kaçın (çok ağrılı!!)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altLang="tr-TR" sz="2400"/>
              <a:t>Yaşlılarda dikkatli kullan (atrofik deri!)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altLang="tr-TR" sz="2400" b="1"/>
              <a:t>Kemik çıkıntıları üzerinde dikkatli kullan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altLang="tr-TR" sz="2400" b="1"/>
              <a:t>Periungual bölgelerden kaçın: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altLang="tr-TR" sz="2400" i="1"/>
              <a:t>Çok ağrılı!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altLang="tr-TR" sz="2400" i="1"/>
              <a:t>Subungual kanama riski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altLang="tr-TR" sz="2400" i="1"/>
              <a:t>Matriks harabiyetine bağlı tırnak distrofisi riski</a:t>
            </a:r>
          </a:p>
        </p:txBody>
      </p:sp>
      <p:sp>
        <p:nvSpPr>
          <p:cNvPr id="57347" name="Dikdörtgen 2"/>
          <p:cNvSpPr>
            <a:spLocks noChangeArrowheads="1"/>
          </p:cNvSpPr>
          <p:nvPr/>
        </p:nvSpPr>
        <p:spPr bwMode="auto">
          <a:xfrm>
            <a:off x="171450" y="436563"/>
            <a:ext cx="87836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tr-TR" altLang="tr-TR" sz="3300" b="1">
                <a:solidFill>
                  <a:srgbClr val="F79646"/>
                </a:solidFill>
              </a:rPr>
              <a:t>Uyarılar-1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07950" y="981075"/>
            <a:ext cx="9001125" cy="60007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tr-TR" sz="2400" b="1" dirty="0"/>
          </a:p>
          <a:p>
            <a:pPr>
              <a:defRPr/>
            </a:pPr>
            <a:r>
              <a:rPr lang="tr-TR" sz="2400" b="1" u="sng" dirty="0">
                <a:solidFill>
                  <a:schemeClr val="accent6"/>
                </a:solidFill>
              </a:rPr>
              <a:t>Kısa donma süresi </a:t>
            </a:r>
            <a:r>
              <a:rPr lang="tr-TR" sz="2400" b="1" i="1" u="sng" dirty="0">
                <a:solidFill>
                  <a:schemeClr val="accent6"/>
                </a:solidFill>
              </a:rPr>
              <a:t>(buz topu oluştuktan sonra 5 saniye)</a:t>
            </a:r>
          </a:p>
          <a:p>
            <a:pPr>
              <a:defRPr/>
            </a:pPr>
            <a:endParaRPr lang="tr-TR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dirty="0" err="1"/>
              <a:t>Aktinik</a:t>
            </a:r>
            <a:r>
              <a:rPr lang="tr-TR" sz="2400" dirty="0"/>
              <a:t> </a:t>
            </a:r>
            <a:r>
              <a:rPr lang="tr-TR" sz="2400" dirty="0" err="1"/>
              <a:t>Keratoz</a:t>
            </a:r>
            <a:endParaRPr lang="tr-TR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dirty="0"/>
              <a:t>Skin </a:t>
            </a:r>
            <a:r>
              <a:rPr lang="tr-TR" sz="2400" dirty="0" err="1"/>
              <a:t>Tag</a:t>
            </a:r>
            <a:endParaRPr lang="tr-TR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dirty="0" err="1"/>
              <a:t>Lentigo</a:t>
            </a:r>
            <a:endParaRPr lang="tr-TR" sz="2400" dirty="0"/>
          </a:p>
          <a:p>
            <a:pPr>
              <a:defRPr/>
            </a:pPr>
            <a:endParaRPr lang="tr-TR" sz="2400" dirty="0"/>
          </a:p>
          <a:p>
            <a:pPr>
              <a:defRPr/>
            </a:pPr>
            <a:r>
              <a:rPr lang="tr-TR" sz="2400" b="1" u="sng" dirty="0">
                <a:solidFill>
                  <a:schemeClr val="accent6"/>
                </a:solidFill>
              </a:rPr>
              <a:t>Orta donma süresi </a:t>
            </a:r>
            <a:r>
              <a:rPr lang="tr-TR" sz="2400" b="1" i="1" u="sng" dirty="0">
                <a:solidFill>
                  <a:schemeClr val="accent6"/>
                </a:solidFill>
              </a:rPr>
              <a:t>(buz topu oluştuktan sonra 10 saniye)</a:t>
            </a:r>
          </a:p>
          <a:p>
            <a:pPr>
              <a:defRPr/>
            </a:pPr>
            <a:endParaRPr lang="tr-TR" sz="2400" b="1" u="sng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dirty="0" err="1"/>
              <a:t>Verruka</a:t>
            </a:r>
            <a:r>
              <a:rPr lang="tr-TR" sz="2400" dirty="0"/>
              <a:t> </a:t>
            </a:r>
            <a:r>
              <a:rPr lang="tr-TR" sz="2400" dirty="0" err="1"/>
              <a:t>vulgaris</a:t>
            </a:r>
            <a:endParaRPr lang="tr-TR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dirty="0" err="1"/>
              <a:t>Cherry</a:t>
            </a:r>
            <a:r>
              <a:rPr lang="tr-TR" sz="2400" dirty="0"/>
              <a:t> </a:t>
            </a:r>
            <a:r>
              <a:rPr lang="tr-TR" sz="2400" dirty="0" err="1"/>
              <a:t>Anjioma</a:t>
            </a:r>
            <a:r>
              <a:rPr lang="tr-TR" sz="2400" dirty="0"/>
              <a:t> </a:t>
            </a:r>
            <a:r>
              <a:rPr lang="tr-TR" sz="2400" i="1" dirty="0"/>
              <a:t>(</a:t>
            </a:r>
            <a:r>
              <a:rPr lang="tr-TR" sz="2400" i="1" dirty="0" err="1"/>
              <a:t>prob</a:t>
            </a:r>
            <a:r>
              <a:rPr lang="tr-TR" sz="2400" i="1" dirty="0"/>
              <a:t> daha uygun)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dirty="0" err="1"/>
              <a:t>Kutanöz</a:t>
            </a:r>
            <a:r>
              <a:rPr lang="tr-TR" sz="2400" dirty="0"/>
              <a:t> </a:t>
            </a:r>
            <a:r>
              <a:rPr lang="tr-TR" sz="2400" dirty="0" err="1"/>
              <a:t>horn</a:t>
            </a:r>
            <a:endParaRPr lang="tr-TR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dirty="0"/>
              <a:t>Oral </a:t>
            </a:r>
            <a:r>
              <a:rPr lang="tr-TR" sz="2400" dirty="0" err="1"/>
              <a:t>Mukosel</a:t>
            </a:r>
            <a:r>
              <a:rPr lang="tr-TR" sz="2400" dirty="0"/>
              <a:t> </a:t>
            </a:r>
            <a:r>
              <a:rPr lang="tr-TR" sz="2400" i="1" dirty="0"/>
              <a:t>(</a:t>
            </a:r>
            <a:r>
              <a:rPr lang="tr-TR" sz="2400" i="1" dirty="0" err="1"/>
              <a:t>prob</a:t>
            </a:r>
            <a:r>
              <a:rPr lang="tr-TR" sz="2400" i="1" dirty="0"/>
              <a:t> daha uygun</a:t>
            </a:r>
            <a:r>
              <a:rPr lang="tr-TR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dirty="0" err="1"/>
              <a:t>Piyojenik</a:t>
            </a:r>
            <a:r>
              <a:rPr lang="tr-TR" sz="2400" dirty="0"/>
              <a:t> </a:t>
            </a:r>
            <a:r>
              <a:rPr lang="tr-TR" sz="2400" dirty="0" err="1"/>
              <a:t>Granülom</a:t>
            </a:r>
            <a:endParaRPr lang="tr-TR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dirty="0" err="1"/>
              <a:t>Sebase</a:t>
            </a:r>
            <a:r>
              <a:rPr lang="tr-TR" sz="2400" dirty="0"/>
              <a:t> </a:t>
            </a:r>
            <a:r>
              <a:rPr lang="tr-TR" sz="2400" dirty="0" err="1"/>
              <a:t>Hiperplazi</a:t>
            </a:r>
            <a:r>
              <a:rPr lang="tr-TR" sz="2400" dirty="0"/>
              <a:t> </a:t>
            </a:r>
            <a:r>
              <a:rPr lang="tr-TR" sz="2400" i="1" dirty="0"/>
              <a:t>(</a:t>
            </a:r>
            <a:r>
              <a:rPr lang="tr-TR" sz="2400" i="1" dirty="0" err="1"/>
              <a:t>prob</a:t>
            </a:r>
            <a:r>
              <a:rPr lang="tr-TR" sz="2400" i="1" dirty="0"/>
              <a:t> daha uygun)</a:t>
            </a:r>
          </a:p>
          <a:p>
            <a:pPr>
              <a:defRPr/>
            </a:pPr>
            <a:endParaRPr lang="tr-TR" sz="2400" dirty="0"/>
          </a:p>
        </p:txBody>
      </p:sp>
      <p:sp>
        <p:nvSpPr>
          <p:cNvPr id="58371" name="Dikdörtgen 5"/>
          <p:cNvSpPr>
            <a:spLocks noChangeArrowheads="1"/>
          </p:cNvSpPr>
          <p:nvPr/>
        </p:nvSpPr>
        <p:spPr bwMode="auto">
          <a:xfrm>
            <a:off x="171450" y="436563"/>
            <a:ext cx="87836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tr-TR" altLang="tr-TR" sz="3300" b="1">
                <a:solidFill>
                  <a:srgbClr val="F79646"/>
                </a:solidFill>
              </a:rPr>
              <a:t>Endikasyonlara Göre Uygulama Süreleri-1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388" y="1268413"/>
            <a:ext cx="8893175" cy="5356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r-TR" sz="2400" b="1" u="sng" dirty="0">
                <a:solidFill>
                  <a:schemeClr val="accent6"/>
                </a:solidFill>
              </a:rPr>
              <a:t>Uzun donma süresi </a:t>
            </a:r>
            <a:r>
              <a:rPr lang="tr-TR" sz="2400" b="1" i="1" u="sng" dirty="0">
                <a:solidFill>
                  <a:schemeClr val="accent6"/>
                </a:solidFill>
              </a:rPr>
              <a:t>(buz topu oluştuktan sonra 20 saniye)</a:t>
            </a:r>
          </a:p>
          <a:p>
            <a:pPr>
              <a:defRPr/>
            </a:pPr>
            <a:endParaRPr lang="tr-TR" b="1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dirty="0" err="1"/>
              <a:t>Hypertrokik</a:t>
            </a:r>
            <a:r>
              <a:rPr lang="tr-TR" sz="2400" dirty="0"/>
              <a:t> </a:t>
            </a:r>
            <a:r>
              <a:rPr lang="tr-TR" sz="2400" dirty="0" err="1"/>
              <a:t>Skar</a:t>
            </a:r>
            <a:r>
              <a:rPr lang="tr-TR" sz="2400" dirty="0"/>
              <a:t> veya </a:t>
            </a:r>
            <a:r>
              <a:rPr lang="tr-TR" sz="2400" dirty="0" err="1"/>
              <a:t>Keloid</a:t>
            </a:r>
            <a:endParaRPr lang="tr-TR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dirty="0" err="1"/>
              <a:t>Seboreik</a:t>
            </a:r>
            <a:r>
              <a:rPr lang="tr-TR" sz="2400" dirty="0"/>
              <a:t> </a:t>
            </a:r>
            <a:r>
              <a:rPr lang="tr-TR" sz="2400" dirty="0" err="1"/>
              <a:t>Keratoz</a:t>
            </a:r>
            <a:endParaRPr lang="tr-TR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dirty="0" err="1"/>
              <a:t>Dermatofibrom</a:t>
            </a:r>
            <a:endParaRPr lang="tr-TR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dirty="0"/>
              <a:t>Dijital </a:t>
            </a:r>
            <a:r>
              <a:rPr lang="tr-TR" sz="2400" dirty="0" err="1"/>
              <a:t>Muköz</a:t>
            </a:r>
            <a:r>
              <a:rPr lang="tr-TR" sz="2400" dirty="0"/>
              <a:t> kist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dirty="0" err="1"/>
              <a:t>Keratoakantoma</a:t>
            </a:r>
            <a:endParaRPr lang="tr-TR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dirty="0" err="1"/>
              <a:t>Bowen</a:t>
            </a:r>
            <a:r>
              <a:rPr lang="tr-TR" sz="2400" dirty="0"/>
              <a:t> hastalığı</a:t>
            </a:r>
          </a:p>
          <a:p>
            <a:pPr>
              <a:defRPr/>
            </a:pPr>
            <a:endParaRPr lang="tr-TR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tr-TR" sz="2400" b="1" u="sng" dirty="0">
                <a:solidFill>
                  <a:schemeClr val="accent6"/>
                </a:solidFill>
              </a:rPr>
              <a:t>Çok uzun donma süresi </a:t>
            </a:r>
            <a:r>
              <a:rPr lang="tr-TR" sz="2400" b="1" i="1" u="sng" dirty="0">
                <a:solidFill>
                  <a:schemeClr val="accent6"/>
                </a:solidFill>
              </a:rPr>
              <a:t>(5 mm </a:t>
            </a:r>
            <a:r>
              <a:rPr lang="tr-TR" sz="2400" b="1" i="1" u="sng" dirty="0" err="1">
                <a:solidFill>
                  <a:schemeClr val="accent6"/>
                </a:solidFill>
              </a:rPr>
              <a:t>marjinle</a:t>
            </a:r>
            <a:r>
              <a:rPr lang="tr-TR" sz="2400" b="1" i="1" u="sng" dirty="0">
                <a:solidFill>
                  <a:schemeClr val="accent6"/>
                </a:solidFill>
              </a:rPr>
              <a:t> buz topu oluştuktan sonra 60-90 saniye)</a:t>
            </a:r>
          </a:p>
          <a:p>
            <a:pPr>
              <a:defRPr/>
            </a:pPr>
            <a:endParaRPr lang="tr-TR" b="1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dirty="0" err="1"/>
              <a:t>Lentigo</a:t>
            </a:r>
            <a:r>
              <a:rPr lang="tr-TR" sz="2400" dirty="0"/>
              <a:t> </a:t>
            </a:r>
            <a:r>
              <a:rPr lang="tr-TR" sz="2400" dirty="0" err="1"/>
              <a:t>maligna</a:t>
            </a:r>
            <a:endParaRPr lang="tr-TR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dirty="0"/>
              <a:t>Bazal Hücreli </a:t>
            </a:r>
            <a:r>
              <a:rPr lang="tr-TR" sz="2400" dirty="0" err="1"/>
              <a:t>Karsinoma</a:t>
            </a:r>
            <a:endParaRPr lang="tr-TR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dirty="0" err="1"/>
              <a:t>Skuamöz</a:t>
            </a:r>
            <a:r>
              <a:rPr lang="tr-TR" sz="2400" dirty="0"/>
              <a:t> Hücreli </a:t>
            </a:r>
            <a:r>
              <a:rPr lang="tr-TR" sz="2400" dirty="0" err="1"/>
              <a:t>Karsinoma</a:t>
            </a:r>
            <a:endParaRPr lang="tr-TR" sz="2400" dirty="0"/>
          </a:p>
        </p:txBody>
      </p:sp>
      <p:sp>
        <p:nvSpPr>
          <p:cNvPr id="59395" name="Dikdörtgen 2"/>
          <p:cNvSpPr>
            <a:spLocks noChangeArrowheads="1"/>
          </p:cNvSpPr>
          <p:nvPr/>
        </p:nvSpPr>
        <p:spPr bwMode="auto">
          <a:xfrm>
            <a:off x="171450" y="436563"/>
            <a:ext cx="87836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tr-TR" altLang="tr-TR" sz="3300" b="1">
                <a:solidFill>
                  <a:srgbClr val="F79646"/>
                </a:solidFill>
              </a:rPr>
              <a:t>Endikasyonlara Göre Uygulama Süreleri-2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85750" y="1568450"/>
            <a:ext cx="86868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tr-TR" sz="2400" b="1" dirty="0">
                <a:solidFill>
                  <a:schemeClr val="accent6"/>
                </a:solidFill>
              </a:rPr>
              <a:t>Sinir yaralanması oluşturmamak için yüzeysel sinirlerin çevresinde dikkatli kullan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tr-TR" sz="2400" b="1" dirty="0">
              <a:solidFill>
                <a:schemeClr val="accent6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r-TR" sz="2400" i="1" dirty="0"/>
              <a:t>Özellikle parmak uçlarının </a:t>
            </a:r>
            <a:r>
              <a:rPr lang="tr-TR" sz="2400" i="1" dirty="0" err="1"/>
              <a:t>distal</a:t>
            </a:r>
            <a:r>
              <a:rPr lang="tr-TR" sz="2400" i="1" dirty="0"/>
              <a:t> kısımlarında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r-TR" sz="2400" i="1" dirty="0"/>
              <a:t>Şakak bölgesinde (</a:t>
            </a:r>
            <a:r>
              <a:rPr lang="tr-TR" sz="2400" i="1" dirty="0" err="1"/>
              <a:t>Lateral</a:t>
            </a:r>
            <a:r>
              <a:rPr lang="tr-TR" sz="2400" i="1" dirty="0"/>
              <a:t> </a:t>
            </a:r>
            <a:r>
              <a:rPr lang="tr-TR" sz="2400" i="1" dirty="0" err="1"/>
              <a:t>kantus</a:t>
            </a:r>
            <a:r>
              <a:rPr lang="tr-TR" sz="2400" i="1" dirty="0"/>
              <a:t> ile favori bölgesi 	arasında)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tr-TR" sz="2400" i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tr-TR" sz="2400" b="1" dirty="0">
                <a:solidFill>
                  <a:schemeClr val="accent6"/>
                </a:solidFill>
              </a:rPr>
              <a:t>Derin dokuların donma riskini azaltmak için uygulama yapılan deriyi </a:t>
            </a:r>
            <a:r>
              <a:rPr lang="tr-TR" sz="2400" b="1" i="1" u="sng" dirty="0">
                <a:solidFill>
                  <a:schemeClr val="accent6"/>
                </a:solidFill>
              </a:rPr>
              <a:t>sıkça hareket ettir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tr-TR" sz="2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tr-TR" sz="2400" b="1" dirty="0">
                <a:solidFill>
                  <a:schemeClr val="accent6"/>
                </a:solidFill>
              </a:rPr>
              <a:t>Anestezi: </a:t>
            </a:r>
            <a:r>
              <a:rPr lang="tr-TR" sz="2400" i="1" dirty="0"/>
              <a:t>EMLA  (tedaviden önce 90 dakika süre ile), analjezik verilebilir (</a:t>
            </a:r>
            <a:r>
              <a:rPr lang="tr-TR" sz="2400" i="1" dirty="0" err="1"/>
              <a:t>parasetamol</a:t>
            </a:r>
            <a:r>
              <a:rPr lang="tr-TR" sz="2400" i="1" dirty="0"/>
              <a:t> vs.)</a:t>
            </a:r>
            <a:endParaRPr lang="tr-TR" sz="2400" i="1" dirty="0"/>
          </a:p>
        </p:txBody>
      </p:sp>
      <p:sp>
        <p:nvSpPr>
          <p:cNvPr id="60419" name="Dikdörtgen 2"/>
          <p:cNvSpPr>
            <a:spLocks noChangeArrowheads="1"/>
          </p:cNvSpPr>
          <p:nvPr/>
        </p:nvSpPr>
        <p:spPr bwMode="auto">
          <a:xfrm>
            <a:off x="171450" y="523875"/>
            <a:ext cx="8783638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tr-TR" altLang="tr-TR" sz="3300" b="1">
                <a:solidFill>
                  <a:srgbClr val="F79646"/>
                </a:solidFill>
              </a:rPr>
              <a:t>Uyarılar-2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1913" y="1036638"/>
            <a:ext cx="8893175" cy="6002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tr-TR" sz="2400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tr-TR" sz="2400" b="1" dirty="0">
                <a:solidFill>
                  <a:schemeClr val="accent6"/>
                </a:solidFill>
              </a:rPr>
              <a:t>KT öncesi lezyonun küçültülmesi, </a:t>
            </a:r>
            <a:r>
              <a:rPr lang="tr-TR" sz="2400" b="1" dirty="0" err="1">
                <a:solidFill>
                  <a:schemeClr val="accent6"/>
                </a:solidFill>
              </a:rPr>
              <a:t>hiperkeratozik</a:t>
            </a:r>
            <a:r>
              <a:rPr lang="tr-TR" sz="2400" b="1" dirty="0">
                <a:solidFill>
                  <a:schemeClr val="accent6"/>
                </a:solidFill>
              </a:rPr>
              <a:t> alanın </a:t>
            </a:r>
            <a:r>
              <a:rPr lang="tr-TR" sz="2400" b="1" dirty="0" err="1">
                <a:solidFill>
                  <a:schemeClr val="accent6"/>
                </a:solidFill>
              </a:rPr>
              <a:t>bistürü</a:t>
            </a:r>
            <a:r>
              <a:rPr lang="tr-TR" sz="2400" b="1" dirty="0">
                <a:solidFill>
                  <a:schemeClr val="accent6"/>
                </a:solidFill>
              </a:rPr>
              <a:t> ile kaldırılması </a:t>
            </a:r>
            <a:r>
              <a:rPr lang="tr-TR" sz="2400" dirty="0"/>
              <a:t>başarı şansını arttırır </a:t>
            </a:r>
            <a:r>
              <a:rPr lang="tr-TR" sz="2400" i="1" dirty="0"/>
              <a:t>(özellikle </a:t>
            </a:r>
            <a:r>
              <a:rPr lang="tr-TR" sz="2400" i="1" dirty="0" err="1"/>
              <a:t>plantar</a:t>
            </a:r>
            <a:r>
              <a:rPr lang="tr-TR" sz="2400" i="1" dirty="0"/>
              <a:t> </a:t>
            </a:r>
            <a:r>
              <a:rPr lang="tr-TR" sz="2400" i="1" dirty="0" err="1"/>
              <a:t>verrukalarda</a:t>
            </a:r>
            <a:r>
              <a:rPr lang="tr-TR" sz="2400" i="1" dirty="0"/>
              <a:t>). </a:t>
            </a:r>
            <a:r>
              <a:rPr lang="tr-TR" sz="2400" dirty="0"/>
              <a:t>Kanama olursa %80’lik TCA uygula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tr-TR" sz="2400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tr-TR" sz="2400" b="1" dirty="0">
                <a:solidFill>
                  <a:schemeClr val="accent6"/>
                </a:solidFill>
              </a:rPr>
              <a:t>İzole lezyona uygulama yapılacaksa lezyonu iki parmak arasında sıkarak kaldır </a:t>
            </a:r>
            <a:r>
              <a:rPr lang="tr-TR" sz="2400" dirty="0"/>
              <a:t>(ağrıyı azaltır ve yanıtı arttırır, derin dokuların donmasını azaltır)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tr-TR" sz="2400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tr-TR" sz="2400" b="1" u="sng" dirty="0">
                <a:solidFill>
                  <a:schemeClr val="accent6"/>
                </a:solidFill>
              </a:rPr>
              <a:t>Buz topu </a:t>
            </a:r>
            <a:r>
              <a:rPr lang="tr-TR" sz="2400" b="1" u="sng" dirty="0" err="1">
                <a:solidFill>
                  <a:schemeClr val="accent6"/>
                </a:solidFill>
              </a:rPr>
              <a:t>marjinleri</a:t>
            </a:r>
            <a:r>
              <a:rPr lang="tr-TR" sz="2400" u="sng" dirty="0">
                <a:solidFill>
                  <a:schemeClr val="accent6"/>
                </a:solidFill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tr-TR" sz="2400" u="sng" dirty="0">
              <a:solidFill>
                <a:schemeClr val="accent6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tr-TR" sz="2400" i="1" dirty="0"/>
              <a:t>Benin lezyonlarda: 1-2 mm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tr-TR" sz="2400" i="1" dirty="0" err="1"/>
              <a:t>Premalin</a:t>
            </a:r>
            <a:r>
              <a:rPr lang="tr-TR" sz="2400" i="1" dirty="0"/>
              <a:t> lezyonlarda: 2-3 mm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tr-TR" sz="2400" i="1" dirty="0"/>
              <a:t>Malin lezyonlarda: 4-5 mm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tr-TR" sz="2400" dirty="0"/>
          </a:p>
        </p:txBody>
      </p:sp>
      <p:sp>
        <p:nvSpPr>
          <p:cNvPr id="61443" name="Dikdörtgen 2"/>
          <p:cNvSpPr>
            <a:spLocks noChangeArrowheads="1"/>
          </p:cNvSpPr>
          <p:nvPr/>
        </p:nvSpPr>
        <p:spPr bwMode="auto">
          <a:xfrm>
            <a:off x="171450" y="436563"/>
            <a:ext cx="87836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tr-TR" altLang="tr-TR" sz="3300" b="1">
                <a:solidFill>
                  <a:srgbClr val="F79646"/>
                </a:solidFill>
              </a:rPr>
              <a:t>Uygulama Tekniği-1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0488" y="1700213"/>
            <a:ext cx="9129712" cy="5018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r-TR" sz="2800" b="1" u="sng" dirty="0">
                <a:solidFill>
                  <a:schemeClr val="accent6"/>
                </a:solidFill>
              </a:rPr>
              <a:t>Pamuklu çubuk uygulaması:</a:t>
            </a:r>
          </a:p>
          <a:p>
            <a:pPr>
              <a:defRPr/>
            </a:pPr>
            <a:endParaRPr lang="tr-TR" sz="2800" b="1" u="sng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dirty="0"/>
              <a:t>Uygulama sonrası 15-30 dakika yanıcı ağrı olacağı konusunda hastayı uyar!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tr-TR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dirty="0"/>
              <a:t>Pamuk ucun büyüklüğünü ve şeklini lezyona göre oluştur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tr-TR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dirty="0"/>
              <a:t>Sıvı azota daldırılmış pamuk ucu (fazla sıvıyı damlamayacak şekilde süzdükten sonra) lezyona dokun </a:t>
            </a:r>
            <a:r>
              <a:rPr lang="tr-TR" sz="2400" b="1" dirty="0"/>
              <a:t>(bastırmadan) </a:t>
            </a:r>
            <a:r>
              <a:rPr lang="tr-TR" sz="2400" dirty="0"/>
              <a:t>ve buz topu oluştur (15-45 saniye sürer)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tr-TR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dirty="0"/>
              <a:t>Donduktan sonra erimesini bekle sonra tekrar uygula </a:t>
            </a:r>
            <a:r>
              <a:rPr lang="tr-TR" sz="2400" b="1" dirty="0"/>
              <a:t>(çift donma-erime döngüsü)</a:t>
            </a:r>
          </a:p>
        </p:txBody>
      </p:sp>
      <p:sp>
        <p:nvSpPr>
          <p:cNvPr id="62467" name="Dikdörtgen 2"/>
          <p:cNvSpPr>
            <a:spLocks noChangeArrowheads="1"/>
          </p:cNvSpPr>
          <p:nvPr/>
        </p:nvSpPr>
        <p:spPr bwMode="auto">
          <a:xfrm>
            <a:off x="171450" y="436563"/>
            <a:ext cx="87836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tr-TR" altLang="tr-TR" sz="3600" b="1">
                <a:solidFill>
                  <a:srgbClr val="F79646"/>
                </a:solidFill>
              </a:rPr>
              <a:t>Uygulama Tekniği-2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15900" y="1196975"/>
            <a:ext cx="8739188" cy="554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tr-TR" sz="2800" b="1" u="sng" dirty="0" err="1">
                <a:solidFill>
                  <a:schemeClr val="accent6"/>
                </a:solidFill>
              </a:rPr>
              <a:t>Kriyosprey</a:t>
            </a:r>
            <a:r>
              <a:rPr lang="tr-TR" sz="2800" b="1" u="sng" dirty="0">
                <a:solidFill>
                  <a:schemeClr val="accent6"/>
                </a:solidFill>
              </a:rPr>
              <a:t> uygulaması: </a:t>
            </a:r>
          </a:p>
          <a:p>
            <a:pPr>
              <a:defRPr/>
            </a:pPr>
            <a:r>
              <a:rPr lang="tr-TR" sz="2400" i="1" dirty="0">
                <a:solidFill>
                  <a:prstClr val="black"/>
                </a:solidFill>
              </a:rPr>
              <a:t>(Dikkat sprey uygulaması dokuları daha hızlı ve derin dondurur!!)</a:t>
            </a:r>
          </a:p>
          <a:p>
            <a:pPr>
              <a:defRPr/>
            </a:pPr>
            <a:endParaRPr lang="tr-TR" sz="24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prstClr val="black"/>
                </a:solidFill>
              </a:rPr>
              <a:t>Göz, burun ve dudak etrafına uygulamaktan kaçın! (Bu bölgelerde «pamuklu çubuk» daha uygun)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prstClr val="black"/>
                </a:solidFill>
              </a:rPr>
              <a:t>Kulak kanalına yakın alanlarda sprey uygularken kanalı pamukla tıka!</a:t>
            </a:r>
          </a:p>
          <a:p>
            <a:pPr>
              <a:defRPr/>
            </a:pPr>
            <a:endParaRPr lang="tr-TR" sz="24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tr-TR" sz="2400" b="1" u="sng" dirty="0">
                <a:solidFill>
                  <a:schemeClr val="accent6"/>
                </a:solidFill>
              </a:rPr>
              <a:t>Teknik: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prstClr val="black"/>
                </a:solidFill>
              </a:rPr>
              <a:t>Spreyin ucunu hedef lezyondan </a:t>
            </a:r>
            <a:r>
              <a:rPr lang="tr-TR" sz="2400" b="1" dirty="0">
                <a:solidFill>
                  <a:prstClr val="black"/>
                </a:solidFill>
              </a:rPr>
              <a:t>1-2 cm uzakta tut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b="1" dirty="0">
                <a:solidFill>
                  <a:prstClr val="black"/>
                </a:solidFill>
              </a:rPr>
              <a:t>Tetiğe hafifçe bas ya da kısa kısa atışlar yap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b="1" u="sng" dirty="0">
                <a:solidFill>
                  <a:schemeClr val="accent6"/>
                </a:solidFill>
              </a:rPr>
              <a:t>Fırçalama, dairesel ya da direk püskürtme</a:t>
            </a:r>
            <a:r>
              <a:rPr lang="tr-TR" sz="2400" dirty="0">
                <a:solidFill>
                  <a:prstClr val="black"/>
                </a:solidFill>
              </a:rPr>
              <a:t> tekniklerinden birisini kullan</a:t>
            </a:r>
          </a:p>
        </p:txBody>
      </p:sp>
      <p:sp>
        <p:nvSpPr>
          <p:cNvPr id="63491" name="Dikdörtgen 2"/>
          <p:cNvSpPr>
            <a:spLocks noChangeArrowheads="1"/>
          </p:cNvSpPr>
          <p:nvPr/>
        </p:nvSpPr>
        <p:spPr bwMode="auto">
          <a:xfrm>
            <a:off x="171450" y="436563"/>
            <a:ext cx="87836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tr-TR" altLang="tr-TR" sz="3600" b="1">
                <a:solidFill>
                  <a:srgbClr val="F79646"/>
                </a:solidFill>
              </a:rPr>
              <a:t>Uygulama Tekniği-3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7" name="Rectangle 3"/>
          <p:cNvSpPr>
            <a:spLocks noChangeArrowheads="1"/>
          </p:cNvSpPr>
          <p:nvPr/>
        </p:nvSpPr>
        <p:spPr bwMode="auto">
          <a:xfrm>
            <a:off x="468313" y="1700213"/>
            <a:ext cx="860425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tr-TR" altLang="tr-TR" sz="2800" dirty="0">
                <a:solidFill>
                  <a:schemeClr val="accent6"/>
                </a:solidFill>
              </a:rPr>
              <a:t> </a:t>
            </a:r>
            <a:r>
              <a:rPr lang="en-AU" altLang="tr-TR" sz="2800" dirty="0">
                <a:solidFill>
                  <a:schemeClr val="accent6"/>
                </a:solidFill>
              </a:rPr>
              <a:t>1907 </a:t>
            </a:r>
            <a:r>
              <a:rPr lang="en-AU" altLang="tr-TR" sz="2800" dirty="0" err="1">
                <a:solidFill>
                  <a:schemeClr val="accent6"/>
                </a:solidFill>
              </a:rPr>
              <a:t>yılında</a:t>
            </a:r>
            <a:r>
              <a:rPr lang="en-AU" altLang="tr-TR" sz="2800" dirty="0">
                <a:solidFill>
                  <a:schemeClr val="accent6"/>
                </a:solidFill>
              </a:rPr>
              <a:t> </a:t>
            </a:r>
            <a:r>
              <a:rPr lang="en-AU" altLang="tr-TR" sz="2800" dirty="0" err="1">
                <a:solidFill>
                  <a:schemeClr val="accent6"/>
                </a:solidFill>
              </a:rPr>
              <a:t>dermatolog</a:t>
            </a:r>
            <a:r>
              <a:rPr lang="en-AU" altLang="tr-TR" sz="2800" dirty="0">
                <a:solidFill>
                  <a:schemeClr val="accent6"/>
                </a:solidFill>
              </a:rPr>
              <a:t> Whitehouse</a:t>
            </a:r>
            <a:r>
              <a:rPr lang="tr-TR" altLang="tr-TR" sz="2800" dirty="0">
                <a:solidFill>
                  <a:schemeClr val="accent6"/>
                </a:solidFill>
              </a:rPr>
              <a:t> </a:t>
            </a:r>
            <a:r>
              <a:rPr lang="en-AU" altLang="tr-TR" sz="2800" dirty="0" err="1">
                <a:solidFill>
                  <a:schemeClr val="accent6"/>
                </a:solidFill>
              </a:rPr>
              <a:t>sprey</a:t>
            </a:r>
            <a:r>
              <a:rPr lang="en-AU" altLang="tr-TR" sz="2800" dirty="0">
                <a:solidFill>
                  <a:schemeClr val="accent6"/>
                </a:solidFill>
              </a:rPr>
              <a:t> </a:t>
            </a:r>
            <a:r>
              <a:rPr lang="en-AU" altLang="tr-TR" sz="2800" dirty="0" err="1">
                <a:solidFill>
                  <a:schemeClr val="accent6"/>
                </a:solidFill>
              </a:rPr>
              <a:t>yöntemi</a:t>
            </a:r>
            <a:r>
              <a:rPr lang="tr-TR" altLang="tr-TR" sz="2800" dirty="0" err="1">
                <a:solidFill>
                  <a:schemeClr val="accent6"/>
                </a:solidFill>
              </a:rPr>
              <a:t>ni</a:t>
            </a:r>
            <a:r>
              <a:rPr lang="en-AU" altLang="tr-TR" sz="2800" dirty="0">
                <a:solidFill>
                  <a:schemeClr val="accent6"/>
                </a:solidFill>
              </a:rPr>
              <a:t> </a:t>
            </a:r>
            <a:r>
              <a:rPr lang="tr-TR" altLang="tr-TR" sz="2800" dirty="0">
                <a:solidFill>
                  <a:schemeClr val="accent6"/>
                </a:solidFill>
              </a:rPr>
              <a:t>kullanmıştır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  <a:defRPr/>
            </a:pPr>
            <a:endParaRPr lang="tr-TR" altLang="tr-TR" sz="2800" dirty="0">
              <a:solidFill>
                <a:schemeClr val="accent6"/>
              </a:solidFill>
            </a:endParaRPr>
          </a:p>
          <a:p>
            <a:pPr>
              <a:lnSpc>
                <a:spcPct val="70000"/>
              </a:lnSpc>
              <a:buFont typeface="Wingdings" pitchFamily="2" charset="2"/>
              <a:buChar char="ü"/>
              <a:defRPr/>
            </a:pPr>
            <a:endParaRPr lang="en-AU" altLang="tr-TR" sz="2800" dirty="0">
              <a:solidFill>
                <a:schemeClr val="accent6"/>
              </a:solidFill>
            </a:endParaRPr>
          </a:p>
          <a:p>
            <a:pPr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tr-TR" altLang="tr-TR" sz="2800" b="1" dirty="0">
                <a:solidFill>
                  <a:schemeClr val="accent6"/>
                </a:solidFill>
              </a:rPr>
              <a:t> </a:t>
            </a:r>
            <a:r>
              <a:rPr lang="en-AU" altLang="tr-TR" sz="2800" b="1" dirty="0">
                <a:solidFill>
                  <a:schemeClr val="accent6"/>
                </a:solidFill>
              </a:rPr>
              <a:t>1961 </a:t>
            </a:r>
            <a:r>
              <a:rPr lang="en-AU" altLang="tr-TR" sz="2800" b="1" dirty="0" err="1">
                <a:solidFill>
                  <a:schemeClr val="accent6"/>
                </a:solidFill>
              </a:rPr>
              <a:t>yılında</a:t>
            </a:r>
            <a:r>
              <a:rPr lang="en-AU" altLang="tr-TR" sz="2800" b="1" dirty="0">
                <a:solidFill>
                  <a:schemeClr val="accent6"/>
                </a:solidFill>
              </a:rPr>
              <a:t> Irving Cooper ilk </a:t>
            </a:r>
            <a:r>
              <a:rPr lang="tr-TR" altLang="tr-TR" sz="2800" b="1" dirty="0">
                <a:solidFill>
                  <a:schemeClr val="accent6"/>
                </a:solidFill>
              </a:rPr>
              <a:t>kez </a:t>
            </a:r>
            <a:r>
              <a:rPr lang="en-AU" altLang="tr-TR" sz="2800" b="1" dirty="0" err="1">
                <a:solidFill>
                  <a:schemeClr val="accent6"/>
                </a:solidFill>
              </a:rPr>
              <a:t>likid</a:t>
            </a:r>
            <a:r>
              <a:rPr lang="tr-TR" altLang="tr-TR" sz="2800" b="1" dirty="0">
                <a:solidFill>
                  <a:schemeClr val="accent6"/>
                </a:solidFill>
              </a:rPr>
              <a:t> </a:t>
            </a:r>
            <a:r>
              <a:rPr lang="en-AU" altLang="tr-TR" sz="2800" b="1" dirty="0" err="1">
                <a:solidFill>
                  <a:schemeClr val="accent6"/>
                </a:solidFill>
              </a:rPr>
              <a:t>nitrojen</a:t>
            </a:r>
            <a:r>
              <a:rPr lang="tr-TR" altLang="tr-TR" sz="2800" b="1" dirty="0">
                <a:solidFill>
                  <a:schemeClr val="accent6"/>
                </a:solidFill>
              </a:rPr>
              <a:t>i</a:t>
            </a:r>
            <a:r>
              <a:rPr lang="en-AU" altLang="tr-TR" sz="2800" b="1" dirty="0">
                <a:solidFill>
                  <a:schemeClr val="accent6"/>
                </a:solidFill>
              </a:rPr>
              <a:t> </a:t>
            </a:r>
            <a:r>
              <a:rPr lang="en-AU" altLang="tr-TR" sz="2800" b="1" dirty="0" err="1">
                <a:solidFill>
                  <a:schemeClr val="accent6"/>
                </a:solidFill>
              </a:rPr>
              <a:t>kullanan</a:t>
            </a:r>
            <a:r>
              <a:rPr lang="en-AU" altLang="tr-TR" sz="2800" b="1" dirty="0">
                <a:solidFill>
                  <a:schemeClr val="accent6"/>
                </a:solidFill>
              </a:rPr>
              <a:t> </a:t>
            </a:r>
            <a:r>
              <a:rPr lang="en-AU" altLang="tr-TR" sz="2800" b="1" dirty="0" err="1">
                <a:solidFill>
                  <a:schemeClr val="accent6"/>
                </a:solidFill>
              </a:rPr>
              <a:t>aracı</a:t>
            </a:r>
            <a:r>
              <a:rPr lang="en-AU" altLang="tr-TR" sz="2800" b="1" dirty="0">
                <a:solidFill>
                  <a:schemeClr val="accent6"/>
                </a:solidFill>
              </a:rPr>
              <a:t> </a:t>
            </a:r>
            <a:r>
              <a:rPr lang="en-AU" altLang="tr-TR" sz="2800" b="1" dirty="0" err="1">
                <a:solidFill>
                  <a:schemeClr val="accent6"/>
                </a:solidFill>
              </a:rPr>
              <a:t>planlamış</a:t>
            </a:r>
            <a:r>
              <a:rPr lang="tr-TR" altLang="tr-TR" sz="2800" b="1" dirty="0">
                <a:solidFill>
                  <a:schemeClr val="accent6"/>
                </a:solidFill>
              </a:rPr>
              <a:t>tır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  <a:defRPr/>
            </a:pPr>
            <a:endParaRPr lang="tr-TR" altLang="tr-TR" sz="2800" dirty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endParaRPr lang="en-AU" altLang="tr-TR" sz="2800" dirty="0">
              <a:solidFill>
                <a:schemeClr val="accent6"/>
              </a:solidFill>
            </a:endParaRPr>
          </a:p>
          <a:p>
            <a:pPr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tr-TR" altLang="tr-TR" sz="2800" dirty="0">
                <a:solidFill>
                  <a:schemeClr val="accent6"/>
                </a:solidFill>
              </a:rPr>
              <a:t> </a:t>
            </a:r>
            <a:r>
              <a:rPr lang="en-AU" altLang="tr-TR" sz="2800" dirty="0">
                <a:solidFill>
                  <a:schemeClr val="accent6"/>
                </a:solidFill>
              </a:rPr>
              <a:t>Torre son </a:t>
            </a:r>
            <a:r>
              <a:rPr lang="en-AU" altLang="tr-TR" sz="2800" dirty="0" err="1">
                <a:solidFill>
                  <a:schemeClr val="accent6"/>
                </a:solidFill>
              </a:rPr>
              <a:t>ol</a:t>
            </a:r>
            <a:r>
              <a:rPr lang="tr-TR" altLang="tr-TR" sz="2800" dirty="0">
                <a:solidFill>
                  <a:schemeClr val="accent6"/>
                </a:solidFill>
              </a:rPr>
              <a:t>a</a:t>
            </a:r>
            <a:r>
              <a:rPr lang="en-AU" altLang="tr-TR" sz="2800" dirty="0" err="1">
                <a:solidFill>
                  <a:schemeClr val="accent6"/>
                </a:solidFill>
              </a:rPr>
              <a:t>rak</a:t>
            </a:r>
            <a:r>
              <a:rPr lang="en-AU" altLang="tr-TR" sz="2800" dirty="0">
                <a:solidFill>
                  <a:schemeClr val="accent6"/>
                </a:solidFill>
              </a:rPr>
              <a:t> </a:t>
            </a:r>
            <a:r>
              <a:rPr lang="en-AU" altLang="tr-TR" sz="2800" dirty="0" err="1">
                <a:solidFill>
                  <a:schemeClr val="accent6"/>
                </a:solidFill>
              </a:rPr>
              <a:t>likid</a:t>
            </a:r>
            <a:r>
              <a:rPr lang="en-AU" altLang="tr-TR" sz="2800" dirty="0">
                <a:solidFill>
                  <a:schemeClr val="accent6"/>
                </a:solidFill>
              </a:rPr>
              <a:t> </a:t>
            </a:r>
            <a:r>
              <a:rPr lang="en-AU" altLang="tr-TR" sz="2800" dirty="0" err="1">
                <a:solidFill>
                  <a:schemeClr val="accent6"/>
                </a:solidFill>
              </a:rPr>
              <a:t>helyum</a:t>
            </a:r>
            <a:r>
              <a:rPr lang="en-AU" altLang="tr-TR" sz="2800" dirty="0">
                <a:solidFill>
                  <a:schemeClr val="accent6"/>
                </a:solidFill>
              </a:rPr>
              <a:t> </a:t>
            </a:r>
            <a:r>
              <a:rPr lang="en-AU" altLang="tr-TR" sz="2800" dirty="0" err="1">
                <a:solidFill>
                  <a:schemeClr val="accent6"/>
                </a:solidFill>
              </a:rPr>
              <a:t>kullanan</a:t>
            </a:r>
            <a:r>
              <a:rPr lang="tr-TR" altLang="tr-TR" sz="2800" dirty="0">
                <a:solidFill>
                  <a:schemeClr val="accent6"/>
                </a:solidFill>
              </a:rPr>
              <a:t> </a:t>
            </a:r>
            <a:r>
              <a:rPr lang="en-AU" altLang="tr-TR" sz="2800" dirty="0" err="1">
                <a:solidFill>
                  <a:schemeClr val="accent6"/>
                </a:solidFill>
              </a:rPr>
              <a:t>kriyoterapi</a:t>
            </a:r>
            <a:r>
              <a:rPr lang="en-AU" altLang="tr-TR" sz="2800" dirty="0">
                <a:solidFill>
                  <a:schemeClr val="accent6"/>
                </a:solidFill>
              </a:rPr>
              <a:t> </a:t>
            </a:r>
            <a:r>
              <a:rPr lang="en-AU" altLang="tr-TR" sz="2800" dirty="0" err="1">
                <a:solidFill>
                  <a:schemeClr val="accent6"/>
                </a:solidFill>
              </a:rPr>
              <a:t>cihazların</a:t>
            </a:r>
            <a:r>
              <a:rPr lang="en-AU" altLang="tr-TR" sz="2800" dirty="0">
                <a:solidFill>
                  <a:schemeClr val="accent6"/>
                </a:solidFill>
              </a:rPr>
              <a:t> </a:t>
            </a:r>
            <a:r>
              <a:rPr lang="en-AU" altLang="tr-TR" sz="2800" dirty="0" err="1">
                <a:solidFill>
                  <a:schemeClr val="accent6"/>
                </a:solidFill>
              </a:rPr>
              <a:t>tasarımları</a:t>
            </a:r>
            <a:r>
              <a:rPr lang="en-AU" altLang="tr-TR" sz="2800" dirty="0">
                <a:solidFill>
                  <a:schemeClr val="accent6"/>
                </a:solidFill>
              </a:rPr>
              <a:t> </a:t>
            </a:r>
            <a:r>
              <a:rPr lang="en-AU" altLang="tr-TR" sz="2800" dirty="0" err="1">
                <a:solidFill>
                  <a:schemeClr val="accent6"/>
                </a:solidFill>
              </a:rPr>
              <a:t>ile</a:t>
            </a:r>
            <a:r>
              <a:rPr lang="tr-TR" altLang="tr-TR" sz="2800" dirty="0">
                <a:solidFill>
                  <a:schemeClr val="accent6"/>
                </a:solidFill>
              </a:rPr>
              <a:t> u</a:t>
            </a:r>
            <a:r>
              <a:rPr lang="en-AU" altLang="tr-TR" sz="2800" dirty="0" err="1">
                <a:solidFill>
                  <a:schemeClr val="accent6"/>
                </a:solidFill>
              </a:rPr>
              <a:t>ğraşmaktadır</a:t>
            </a:r>
            <a:r>
              <a:rPr lang="tr-TR" altLang="tr-TR" sz="2800" dirty="0">
                <a:solidFill>
                  <a:schemeClr val="accent6"/>
                </a:solidFill>
              </a:rPr>
              <a:t>.</a:t>
            </a:r>
            <a:endParaRPr lang="en-AU" altLang="tr-TR" sz="2800" dirty="0">
              <a:solidFill>
                <a:schemeClr val="accent6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buSzPct val="120000"/>
              <a:buFont typeface="Webdings" pitchFamily="18" charset="2"/>
              <a:buChar char="~"/>
              <a:defRPr/>
            </a:pPr>
            <a:endParaRPr lang="tr-TR" altLang="tr-TR" sz="2800" dirty="0">
              <a:solidFill>
                <a:schemeClr val="accent6"/>
              </a:solidFill>
            </a:endParaRPr>
          </a:p>
        </p:txBody>
      </p:sp>
      <p:sp>
        <p:nvSpPr>
          <p:cNvPr id="461829" name="Rectangle 5"/>
          <p:cNvSpPr>
            <a:spLocks noChangeArrowheads="1"/>
          </p:cNvSpPr>
          <p:nvPr/>
        </p:nvSpPr>
        <p:spPr bwMode="auto">
          <a:xfrm>
            <a:off x="914400" y="285750"/>
            <a:ext cx="2295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altLang="tr-TR" sz="4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Tarihçe-3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71450" y="1341438"/>
            <a:ext cx="8783638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prstClr val="black"/>
                </a:solidFill>
              </a:rPr>
              <a:t>Hedeflenen </a:t>
            </a:r>
            <a:r>
              <a:rPr lang="tr-TR" sz="2400" dirty="0" err="1">
                <a:solidFill>
                  <a:prstClr val="black"/>
                </a:solidFill>
              </a:rPr>
              <a:t>marjinin</a:t>
            </a:r>
            <a:r>
              <a:rPr lang="tr-TR" sz="2400" dirty="0">
                <a:solidFill>
                  <a:prstClr val="black"/>
                </a:solidFill>
              </a:rPr>
              <a:t> önceden çizilmesi uygun olur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prstClr val="black"/>
                </a:solidFill>
              </a:rPr>
              <a:t>2 cm’den büyük lezyonlarda lezyon </a:t>
            </a:r>
            <a:r>
              <a:rPr lang="tr-TR" sz="2400" dirty="0" err="1">
                <a:solidFill>
                  <a:prstClr val="black"/>
                </a:solidFill>
              </a:rPr>
              <a:t>segmentlere</a:t>
            </a:r>
            <a:r>
              <a:rPr lang="tr-TR" sz="2400" dirty="0">
                <a:solidFill>
                  <a:prstClr val="black"/>
                </a:solidFill>
              </a:rPr>
              <a:t> ayrılarak uygulama yapılabilir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prstClr val="black"/>
                </a:solidFill>
              </a:rPr>
              <a:t>Lezyonu yeterli süre donmuş tut </a:t>
            </a:r>
            <a:r>
              <a:rPr lang="tr-TR" sz="2400" b="1" dirty="0">
                <a:solidFill>
                  <a:prstClr val="black"/>
                </a:solidFill>
              </a:rPr>
              <a:t>(5-30 saniye arasında)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prstClr val="black"/>
                </a:solidFill>
              </a:rPr>
              <a:t>Lezyonun tamamen erimesine izin ver </a:t>
            </a:r>
            <a:r>
              <a:rPr lang="tr-TR" sz="2400" b="1" dirty="0">
                <a:solidFill>
                  <a:prstClr val="black"/>
                </a:solidFill>
              </a:rPr>
              <a:t>(2-5 dakika sürebilir)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prstClr val="black"/>
                </a:solidFill>
              </a:rPr>
              <a:t>Gerekirse yeniden dondur.</a:t>
            </a:r>
          </a:p>
          <a:p>
            <a:pPr>
              <a:defRPr/>
            </a:pPr>
            <a:endParaRPr lang="tr-TR" sz="24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tr-TR" sz="2800" b="1" u="sng" dirty="0" err="1">
                <a:solidFill>
                  <a:schemeClr val="accent6"/>
                </a:solidFill>
              </a:rPr>
              <a:t>Kriyoprob</a:t>
            </a:r>
            <a:r>
              <a:rPr lang="tr-TR" sz="2800" b="1" u="sng" dirty="0">
                <a:solidFill>
                  <a:schemeClr val="accent6"/>
                </a:solidFill>
              </a:rPr>
              <a:t> uygulaması</a:t>
            </a:r>
            <a:r>
              <a:rPr lang="tr-TR" sz="2400" u="sng" dirty="0">
                <a:solidFill>
                  <a:prstClr val="black"/>
                </a:solidFill>
              </a:rPr>
              <a:t>: </a:t>
            </a:r>
          </a:p>
          <a:p>
            <a:pPr>
              <a:defRPr/>
            </a:pPr>
            <a:r>
              <a:rPr lang="tr-TR" sz="2400" i="1" dirty="0">
                <a:solidFill>
                  <a:prstClr val="black"/>
                </a:solidFill>
              </a:rPr>
              <a:t>(Lezyon donma sonrası hafifçe çekilmeli, derin dokular donmaması için)</a:t>
            </a:r>
          </a:p>
          <a:p>
            <a:pPr>
              <a:defRPr/>
            </a:pPr>
            <a:endParaRPr lang="tr-TR" sz="2400" i="1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prstClr val="black"/>
                </a:solidFill>
              </a:rPr>
              <a:t>Küçük yüz lezyonlarında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dirty="0" err="1">
                <a:solidFill>
                  <a:prstClr val="black"/>
                </a:solidFill>
              </a:rPr>
              <a:t>Vasküler</a:t>
            </a:r>
            <a:r>
              <a:rPr lang="tr-TR" sz="2400" dirty="0">
                <a:solidFill>
                  <a:prstClr val="black"/>
                </a:solidFill>
              </a:rPr>
              <a:t> lezyonlarda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dirty="0" err="1">
                <a:solidFill>
                  <a:prstClr val="black"/>
                </a:solidFill>
              </a:rPr>
              <a:t>Mukoselde</a:t>
            </a:r>
            <a:endParaRPr lang="tr-TR" sz="2400" dirty="0">
              <a:solidFill>
                <a:prstClr val="black"/>
              </a:solidFill>
            </a:endParaRPr>
          </a:p>
        </p:txBody>
      </p:sp>
      <p:sp>
        <p:nvSpPr>
          <p:cNvPr id="64515" name="Dikdörtgen 3"/>
          <p:cNvSpPr>
            <a:spLocks noChangeArrowheads="1"/>
          </p:cNvSpPr>
          <p:nvPr/>
        </p:nvSpPr>
        <p:spPr bwMode="auto">
          <a:xfrm>
            <a:off x="171450" y="436563"/>
            <a:ext cx="87836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tr-TR" altLang="tr-TR" sz="3600" b="1">
                <a:solidFill>
                  <a:srgbClr val="F79646"/>
                </a:solidFill>
              </a:rPr>
              <a:t>Uygulama Tekniği-4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ikdörtgen 2"/>
          <p:cNvSpPr>
            <a:spLocks noChangeArrowheads="1"/>
          </p:cNvSpPr>
          <p:nvPr/>
        </p:nvSpPr>
        <p:spPr bwMode="auto">
          <a:xfrm>
            <a:off x="171450" y="436563"/>
            <a:ext cx="87836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tr-TR" altLang="tr-TR" sz="3600" b="1">
                <a:solidFill>
                  <a:srgbClr val="F79646"/>
                </a:solidFill>
              </a:rPr>
              <a:t>Takip</a:t>
            </a:r>
          </a:p>
        </p:txBody>
      </p:sp>
      <p:sp>
        <p:nvSpPr>
          <p:cNvPr id="65539" name="Dikdörtgen 3"/>
          <p:cNvSpPr>
            <a:spLocks noChangeArrowheads="1"/>
          </p:cNvSpPr>
          <p:nvPr/>
        </p:nvSpPr>
        <p:spPr bwMode="auto">
          <a:xfrm>
            <a:off x="-14288" y="1341438"/>
            <a:ext cx="8820151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01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altLang="tr-TR" sz="2400"/>
              <a:t>Topikal AB, antiseptikli pansuman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altLang="tr-TR" sz="2400"/>
              <a:t>Hastayı uygulama sonrasıyla ilgili önceden bilgilendir  (yazılı?)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altLang="tr-TR" sz="2400" b="1"/>
              <a:t>Hemorajik bül genellikle 12-24 saat sonra oluşur</a:t>
            </a:r>
          </a:p>
          <a:p>
            <a:pPr lvl="2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altLang="tr-TR" sz="2400"/>
              <a:t>Patlatmadan bırak (doğal pansuman!)</a:t>
            </a:r>
          </a:p>
          <a:p>
            <a:pPr lvl="2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altLang="tr-TR" sz="2400"/>
              <a:t>Çok gergin ve ağrılı ise drene et</a:t>
            </a:r>
          </a:p>
          <a:p>
            <a:pPr lvl="2" eaLnBrk="1" hangingPunct="1">
              <a:lnSpc>
                <a:spcPct val="150000"/>
              </a:lnSpc>
              <a:buFont typeface="Arial" charset="0"/>
              <a:buChar char="•"/>
            </a:pPr>
            <a:endParaRPr lang="tr-TR" altLang="tr-TR" sz="2400"/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altLang="tr-TR" sz="2400" b="1"/>
              <a:t>2-3 hafta sonra kontrole çağır</a:t>
            </a:r>
            <a:r>
              <a:rPr lang="tr-TR" altLang="tr-TR" sz="2400"/>
              <a:t> (tam iyileşme ortalama 3 zaman hafta alır)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6" b="30373"/>
          <a:stretch>
            <a:fillRect/>
          </a:stretch>
        </p:blipFill>
        <p:spPr bwMode="auto">
          <a:xfrm rot="-2018308">
            <a:off x="3632200" y="1509713"/>
            <a:ext cx="43275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860800"/>
            <a:ext cx="2944812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3" r="14824" b="432"/>
          <a:stretch>
            <a:fillRect/>
          </a:stretch>
        </p:blipFill>
        <p:spPr bwMode="auto">
          <a:xfrm>
            <a:off x="1460500" y="1433513"/>
            <a:ext cx="2624138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04" name="Group 4"/>
          <p:cNvGraphicFramePr>
            <a:graphicFrameLocks noGrp="1"/>
          </p:cNvGraphicFramePr>
          <p:nvPr>
            <p:ph/>
          </p:nvPr>
        </p:nvGraphicFramePr>
        <p:xfrm>
          <a:off x="704850" y="1076325"/>
          <a:ext cx="7772400" cy="5592763"/>
        </p:xfrm>
        <a:graphic>
          <a:graphicData uri="http://schemas.openxmlformats.org/drawingml/2006/table">
            <a:tbl>
              <a:tblPr/>
              <a:tblGrid>
                <a:gridCol w="4058356"/>
                <a:gridCol w="3714044"/>
              </a:tblGrid>
              <a:tr h="8381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KRİYOJEN</a:t>
                      </a:r>
                    </a:p>
                  </a:txBody>
                  <a:tcPr marL="81280" marR="81280" marT="45717" marB="45717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SICAKLIK</a:t>
                      </a:r>
                    </a:p>
                  </a:txBody>
                  <a:tcPr marL="81280" marR="81280" marT="45717" marB="45717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7619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Karbondioksit (Solid)</a:t>
                      </a:r>
                    </a:p>
                  </a:txBody>
                  <a:tcPr marL="81280" marR="81280" marT="45717" marB="45717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- 30</a:t>
                      </a:r>
                      <a:r>
                        <a:rPr kumimoji="0" lang="tr-TR" altLang="tr-TR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kumimoji="0" lang="tr-TR" alt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kumimoji="0" lang="tr-TR" altLang="tr-TR" sz="2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80" marR="81280" marT="45717" marB="45717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7619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Karbondioksit karı</a:t>
                      </a:r>
                    </a:p>
                  </a:txBody>
                  <a:tcPr marL="81280" marR="81280" marT="45717" marB="45717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- 79</a:t>
                      </a:r>
                      <a:r>
                        <a:rPr kumimoji="0" lang="tr-TR" altLang="tr-TR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kumimoji="0" lang="tr-TR" alt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81280" marR="81280" marT="45717" marB="45717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7619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Likid</a:t>
                      </a:r>
                      <a:r>
                        <a:rPr kumimoji="0" lang="tr-TR" alt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tr-TR" altLang="tr-TR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nitroz</a:t>
                      </a:r>
                      <a:r>
                        <a:rPr kumimoji="0" lang="tr-TR" alt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oksit</a:t>
                      </a:r>
                    </a:p>
                  </a:txBody>
                  <a:tcPr marL="81280" marR="81280" marT="45717" marB="45717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- 89</a:t>
                      </a:r>
                      <a:r>
                        <a:rPr kumimoji="0" lang="tr-TR" altLang="tr-TR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kumimoji="0" lang="tr-TR" alt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81280" marR="81280" marT="45717" marB="45717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7619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Likid</a:t>
                      </a:r>
                      <a:r>
                        <a:rPr kumimoji="0" lang="tr-TR" altLang="tr-T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nitrojen</a:t>
                      </a:r>
                    </a:p>
                  </a:txBody>
                  <a:tcPr marL="81280" marR="81280" marT="45717" marB="45717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- 196</a:t>
                      </a:r>
                      <a:r>
                        <a:rPr kumimoji="0" lang="tr-TR" altLang="tr-TR" sz="3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kumimoji="0" lang="tr-TR" altLang="tr-T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81280" marR="81280" marT="45717" marB="45717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9448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Subcooled likid nitrojen</a:t>
                      </a:r>
                      <a:endParaRPr kumimoji="0" lang="tr-TR" altLang="tr-TR" sz="28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80" marR="81280" marT="45717" marB="45717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- 205</a:t>
                      </a:r>
                      <a:r>
                        <a:rPr kumimoji="0" lang="tr-TR" altLang="tr-TR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kumimoji="0" lang="tr-TR" alt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81280" marR="81280" marT="45717" marB="45717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7619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Likid helium</a:t>
                      </a:r>
                    </a:p>
                  </a:txBody>
                  <a:tcPr marL="81280" marR="81280" marT="45717" marB="45717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- 268</a:t>
                      </a:r>
                      <a:r>
                        <a:rPr kumimoji="0" lang="tr-TR" altLang="tr-TR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kumimoji="0" lang="tr-TR" alt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81280" marR="81280" marT="45717" marB="45717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  <p:sp>
        <p:nvSpPr>
          <p:cNvPr id="2" name="Metin kutusu 1"/>
          <p:cNvSpPr txBox="1"/>
          <p:nvPr/>
        </p:nvSpPr>
        <p:spPr>
          <a:xfrm>
            <a:off x="658813" y="334963"/>
            <a:ext cx="78263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600" b="1" dirty="0" err="1">
                <a:solidFill>
                  <a:schemeClr val="accent6"/>
                </a:solidFill>
              </a:rPr>
              <a:t>Kriyojenler</a:t>
            </a:r>
            <a:r>
              <a:rPr lang="tr-TR" sz="3600" b="1" dirty="0">
                <a:solidFill>
                  <a:schemeClr val="accent6"/>
                </a:solidFill>
              </a:rPr>
              <a:t> ve kaynama sıcaklıkları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8" name="Rectangle 4"/>
          <p:cNvSpPr>
            <a:spLocks noChangeArrowheads="1"/>
          </p:cNvSpPr>
          <p:nvPr/>
        </p:nvSpPr>
        <p:spPr bwMode="auto">
          <a:xfrm>
            <a:off x="279400" y="371475"/>
            <a:ext cx="8585200" cy="595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ü"/>
              <a:defRPr/>
            </a:pPr>
            <a:r>
              <a:rPr lang="tr-TR" altLang="tr-TR" sz="2800" dirty="0">
                <a:solidFill>
                  <a:schemeClr val="accent6"/>
                </a:solidFill>
              </a:rPr>
              <a:t> </a:t>
            </a:r>
            <a:r>
              <a:rPr lang="tr-TR" altLang="tr-TR" sz="3200" b="1" u="sng" dirty="0">
                <a:solidFill>
                  <a:schemeClr val="accent6"/>
                </a:solidFill>
              </a:rPr>
              <a:t>Likit nitrojen </a:t>
            </a:r>
            <a:r>
              <a:rPr lang="tr-TR" altLang="tr-TR" sz="3200" dirty="0">
                <a:solidFill>
                  <a:schemeClr val="accent6"/>
                </a:solidFill>
              </a:rPr>
              <a:t>ile dokuda hızlı </a:t>
            </a:r>
            <a:r>
              <a:rPr lang="tr-TR" altLang="tr-TR" sz="3200" dirty="0">
                <a:solidFill>
                  <a:schemeClr val="accent6"/>
                </a:solidFill>
              </a:rPr>
              <a:t>ve  </a:t>
            </a:r>
            <a:r>
              <a:rPr lang="tr-TR" altLang="tr-TR" sz="3200" dirty="0">
                <a:solidFill>
                  <a:schemeClr val="accent6"/>
                </a:solidFill>
              </a:rPr>
              <a:t>güvenli bir soğukluk sağlanır </a:t>
            </a:r>
            <a:r>
              <a:rPr lang="tr-TR" altLang="tr-TR" sz="2400" b="1" i="1" dirty="0">
                <a:solidFill>
                  <a:schemeClr val="accent6"/>
                </a:solidFill>
              </a:rPr>
              <a:t>(Deri sıcaklığı 30 saniye uygulama sonrası -25 </a:t>
            </a:r>
            <a:r>
              <a:rPr lang="tr-TR" altLang="tr-TR" sz="2400" b="1" i="1" dirty="0">
                <a:solidFill>
                  <a:schemeClr val="accent6"/>
                </a:solidFill>
              </a:rPr>
              <a:t>C° </a:t>
            </a:r>
            <a:r>
              <a:rPr lang="tr-TR" altLang="tr-TR" sz="2400" b="1" i="1" dirty="0">
                <a:solidFill>
                  <a:schemeClr val="accent6"/>
                </a:solidFill>
              </a:rPr>
              <a:t>ile -50 C° arasına kadar düşer)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ü"/>
              <a:defRPr/>
            </a:pPr>
            <a:endParaRPr lang="tr-TR" altLang="tr-TR" sz="2400" b="1" i="1" dirty="0">
              <a:solidFill>
                <a:schemeClr val="accent6"/>
              </a:solidFill>
            </a:endParaRPr>
          </a:p>
          <a:p>
            <a:pPr marL="914400" lvl="1" indent="-457200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2400" b="1" i="1" dirty="0">
                <a:solidFill>
                  <a:schemeClr val="accent6"/>
                </a:solidFill>
              </a:rPr>
              <a:t>Benin lezyonlar -20</a:t>
            </a:r>
            <a:r>
              <a:rPr lang="tr-TR" altLang="tr-TR" sz="2400" b="1" i="1" dirty="0">
                <a:solidFill>
                  <a:schemeClr val="accent6"/>
                </a:solidFill>
              </a:rPr>
              <a:t> </a:t>
            </a:r>
            <a:r>
              <a:rPr lang="tr-TR" altLang="tr-TR" sz="2400" b="1" i="1" dirty="0" err="1">
                <a:solidFill>
                  <a:schemeClr val="accent6"/>
                </a:solidFill>
              </a:rPr>
              <a:t>C</a:t>
            </a:r>
            <a:r>
              <a:rPr lang="tr-TR" altLang="tr-TR" sz="2400" b="1" i="1" dirty="0" err="1">
                <a:solidFill>
                  <a:schemeClr val="accent6"/>
                </a:solidFill>
              </a:rPr>
              <a:t>°’de</a:t>
            </a:r>
            <a:endParaRPr lang="tr-TR" altLang="tr-TR" sz="2400" b="1" i="1" dirty="0">
              <a:solidFill>
                <a:schemeClr val="accent6"/>
              </a:solidFill>
            </a:endParaRPr>
          </a:p>
          <a:p>
            <a:pPr marL="914400" lvl="1" indent="-457200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2400" b="1" i="1" dirty="0">
                <a:solidFill>
                  <a:schemeClr val="accent6"/>
                </a:solidFill>
              </a:rPr>
              <a:t>Malin lezyonlar -40 </a:t>
            </a:r>
            <a:r>
              <a:rPr lang="tr-TR" altLang="tr-TR" sz="2400" b="1" i="1" dirty="0" err="1">
                <a:solidFill>
                  <a:schemeClr val="accent6"/>
                </a:solidFill>
              </a:rPr>
              <a:t>C°</a:t>
            </a:r>
            <a:r>
              <a:rPr lang="tr-TR" altLang="tr-TR" sz="2400" b="1" i="1" dirty="0" err="1">
                <a:solidFill>
                  <a:schemeClr val="accent6"/>
                </a:solidFill>
              </a:rPr>
              <a:t>’de</a:t>
            </a:r>
            <a:r>
              <a:rPr lang="tr-TR" altLang="tr-TR" sz="2400" b="1" i="1" dirty="0">
                <a:solidFill>
                  <a:schemeClr val="accent6"/>
                </a:solidFill>
              </a:rPr>
              <a:t> harap olurlar</a:t>
            </a:r>
          </a:p>
          <a:p>
            <a:pPr marL="914400" lvl="1" indent="-457200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endParaRPr lang="tr-TR" altLang="tr-TR" sz="2400" dirty="0">
              <a:solidFill>
                <a:schemeClr val="accent6"/>
              </a:solidFill>
            </a:endParaRP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ü"/>
              <a:defRPr/>
            </a:pPr>
            <a:r>
              <a:rPr lang="tr-TR" altLang="tr-TR" sz="2800" dirty="0">
                <a:solidFill>
                  <a:schemeClr val="accent6"/>
                </a:solidFill>
              </a:rPr>
              <a:t> </a:t>
            </a:r>
            <a:r>
              <a:rPr lang="tr-TR" altLang="tr-TR" sz="3200" dirty="0">
                <a:solidFill>
                  <a:schemeClr val="accent6"/>
                </a:solidFill>
              </a:rPr>
              <a:t>Hızlı soğumadaki doku hasarı, yavaş  soğumaya oranla daha </a:t>
            </a:r>
            <a:r>
              <a:rPr lang="tr-TR" altLang="tr-TR" sz="3200" dirty="0">
                <a:solidFill>
                  <a:schemeClr val="accent6"/>
                </a:solidFill>
              </a:rPr>
              <a:t>fazladır</a:t>
            </a:r>
            <a:endParaRPr lang="tr-TR" altLang="tr-TR" sz="32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4065</TotalTime>
  <Words>1671</Words>
  <Application>Microsoft Office PowerPoint</Application>
  <PresentationFormat>Ekran Gösterisi (4:3)</PresentationFormat>
  <Paragraphs>401</Paragraphs>
  <Slides>61</Slides>
  <Notes>4</Notes>
  <HiddenSlides>0</HiddenSlides>
  <MMClips>3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61</vt:i4>
      </vt:variant>
    </vt:vector>
  </HeadingPairs>
  <TitlesOfParts>
    <vt:vector size="69" baseType="lpstr">
      <vt:lpstr>Arial</vt:lpstr>
      <vt:lpstr>Calibri</vt:lpstr>
      <vt:lpstr>Wingdings</vt:lpstr>
      <vt:lpstr>Wingdings 2</vt:lpstr>
      <vt:lpstr>Webdings</vt:lpstr>
      <vt:lpstr>Century Gothic</vt:lpstr>
      <vt:lpstr>Times New Roman</vt:lpstr>
      <vt:lpstr>Ofis Teması</vt:lpstr>
      <vt:lpstr>PowerPoint Sunusu</vt:lpstr>
      <vt:lpstr>PowerPoint Sunusu</vt:lpstr>
      <vt:lpstr>Avantajları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Etki mekanizması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Donma Derecesi </vt:lpstr>
      <vt:lpstr>Kriyoterapi etkinliği</vt:lpstr>
      <vt:lpstr>Kriyoterapi ile Tümör Tahribi</vt:lpstr>
      <vt:lpstr>Kriyoterapi ile Tümör Tahribi</vt:lpstr>
      <vt:lpstr>Nonmelanom deri tümörleri</vt:lpstr>
      <vt:lpstr>Nonmelanom deri tümörleri</vt:lpstr>
      <vt:lpstr>Kriyoterapinin yapılabileceği bazal hücreli kanserler</vt:lpstr>
      <vt:lpstr>PowerPoint Sunusu</vt:lpstr>
      <vt:lpstr>PowerPoint Sunusu</vt:lpstr>
      <vt:lpstr>Fraksiyonel Kriyoterapi</vt:lpstr>
      <vt:lpstr>PowerPoint Sunusu</vt:lpstr>
      <vt:lpstr>Segmental Kriyoterapi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Nonmelanom deri tümörlerinde kriyoterapi</dc:title>
  <dc:creator>TOSHIBA</dc:creator>
  <cp:lastModifiedBy>Genel</cp:lastModifiedBy>
  <cp:revision>174</cp:revision>
  <dcterms:created xsi:type="dcterms:W3CDTF">2012-11-03T10:31:48Z</dcterms:created>
  <dcterms:modified xsi:type="dcterms:W3CDTF">2018-02-27T08:55:09Z</dcterms:modified>
</cp:coreProperties>
</file>